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07500" y="2105129"/>
            <a:ext cx="8664397" cy="674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2954" y="381000"/>
            <a:ext cx="12078891" cy="113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9940" y="4152900"/>
            <a:ext cx="634491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9129" y="2245360"/>
            <a:ext cx="11686540" cy="3619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Relationship Id="rId4" Type="http://schemas.openxmlformats.org/officeDocument/2006/relationships/image" Target="../media/image58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jpg"/><Relationship Id="rId4" Type="http://schemas.openxmlformats.org/officeDocument/2006/relationships/image" Target="../media/image6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Relationship Id="rId4" Type="http://schemas.openxmlformats.org/officeDocument/2006/relationships/image" Target="../media/image95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jpg"/><Relationship Id="rId3" Type="http://schemas.openxmlformats.org/officeDocument/2006/relationships/image" Target="../media/image100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99" y="713752"/>
            <a:ext cx="12674600" cy="8326120"/>
          </a:xfrm>
          <a:custGeom>
            <a:avLst/>
            <a:gdLst/>
            <a:ahLst/>
            <a:cxnLst/>
            <a:rect l="l" t="t" r="r" b="b"/>
            <a:pathLst>
              <a:path w="12674600" h="8326120">
                <a:moveTo>
                  <a:pt x="0" y="0"/>
                </a:moveTo>
                <a:lnTo>
                  <a:pt x="12674373" y="0"/>
                </a:lnTo>
                <a:lnTo>
                  <a:pt x="12674373" y="8326092"/>
                </a:lnTo>
                <a:lnTo>
                  <a:pt x="0" y="8326092"/>
                </a:lnTo>
                <a:lnTo>
                  <a:pt x="0" y="0"/>
                </a:lnTo>
                <a:close/>
              </a:path>
            </a:pathLst>
          </a:custGeom>
          <a:solidFill>
            <a:srgbClr val="F8BA00">
              <a:alpha val="702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1041400"/>
            <a:ext cx="6931025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b="1">
                <a:latin typeface="Arial"/>
                <a:cs typeface="Arial"/>
              </a:rPr>
              <a:t>The </a:t>
            </a:r>
            <a:r>
              <a:rPr dirty="0" sz="4100" spc="-30" b="1">
                <a:latin typeface="Arial"/>
                <a:cs typeface="Arial"/>
              </a:rPr>
              <a:t>Front </a:t>
            </a:r>
            <a:r>
              <a:rPr dirty="0" sz="4100" spc="-229" b="1">
                <a:latin typeface="Arial"/>
                <a:cs typeface="Arial"/>
              </a:rPr>
              <a:t>: </a:t>
            </a:r>
            <a:r>
              <a:rPr dirty="0" sz="4100" spc="15" b="1">
                <a:solidFill>
                  <a:srgbClr val="4C4C4C"/>
                </a:solidFill>
                <a:latin typeface="Arial"/>
                <a:cs typeface="Arial"/>
              </a:rPr>
              <a:t>TEAM</a:t>
            </a:r>
            <a:r>
              <a:rPr dirty="0" sz="4100" spc="185" b="1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dirty="0" sz="4100" b="1">
                <a:solidFill>
                  <a:srgbClr val="4C4C4C"/>
                </a:solidFill>
                <a:latin typeface="Arial"/>
                <a:cs typeface="Arial"/>
              </a:rPr>
              <a:t>PROJECT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1828800"/>
            <a:ext cx="4366260" cy="7594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혼자 독일어를 공부하는 사람을 위한  단어장</a:t>
            </a:r>
            <a:r>
              <a:rPr dirty="0" sz="2400" spc="150">
                <a:latin typeface="Noto Sans CJK JP Regular"/>
                <a:cs typeface="Noto Sans CJK JP Regular"/>
              </a:rPr>
              <a:t> </a:t>
            </a:r>
            <a:r>
              <a:rPr dirty="0" sz="2400" spc="-90">
                <a:latin typeface="Noto Sans CJK JP Regular"/>
                <a:cs typeface="Noto Sans CJK JP Regular"/>
              </a:rPr>
              <a:t>만들기</a:t>
            </a:r>
            <a:r>
              <a:rPr dirty="0" sz="2400" spc="-90" b="1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6100" y="3441700"/>
            <a:ext cx="2168525" cy="831215"/>
          </a:xfrm>
          <a:custGeom>
            <a:avLst/>
            <a:gdLst/>
            <a:ahLst/>
            <a:cxnLst/>
            <a:rect l="l" t="t" r="r" b="b"/>
            <a:pathLst>
              <a:path w="2168525" h="831214">
                <a:moveTo>
                  <a:pt x="0" y="0"/>
                </a:moveTo>
                <a:lnTo>
                  <a:pt x="2168512" y="0"/>
                </a:lnTo>
                <a:lnTo>
                  <a:pt x="2168512" y="830846"/>
                </a:lnTo>
                <a:lnTo>
                  <a:pt x="0" y="830846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6100" y="4272546"/>
            <a:ext cx="2168525" cy="831215"/>
          </a:xfrm>
          <a:custGeom>
            <a:avLst/>
            <a:gdLst/>
            <a:ahLst/>
            <a:cxnLst/>
            <a:rect l="l" t="t" r="r" b="b"/>
            <a:pathLst>
              <a:path w="2168525" h="831214">
                <a:moveTo>
                  <a:pt x="0" y="0"/>
                </a:moveTo>
                <a:lnTo>
                  <a:pt x="2168512" y="0"/>
                </a:lnTo>
                <a:lnTo>
                  <a:pt x="2168512" y="830846"/>
                </a:lnTo>
                <a:lnTo>
                  <a:pt x="0" y="830846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6100" y="5103393"/>
            <a:ext cx="2168525" cy="831215"/>
          </a:xfrm>
          <a:custGeom>
            <a:avLst/>
            <a:gdLst/>
            <a:ahLst/>
            <a:cxnLst/>
            <a:rect l="l" t="t" r="r" b="b"/>
            <a:pathLst>
              <a:path w="2168525" h="831214">
                <a:moveTo>
                  <a:pt x="0" y="0"/>
                </a:moveTo>
                <a:lnTo>
                  <a:pt x="2168512" y="0"/>
                </a:lnTo>
                <a:lnTo>
                  <a:pt x="2168512" y="830846"/>
                </a:lnTo>
                <a:lnTo>
                  <a:pt x="0" y="830846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6100" y="5934240"/>
            <a:ext cx="2168525" cy="831215"/>
          </a:xfrm>
          <a:custGeom>
            <a:avLst/>
            <a:gdLst/>
            <a:ahLst/>
            <a:cxnLst/>
            <a:rect l="l" t="t" r="r" b="b"/>
            <a:pathLst>
              <a:path w="2168525" h="831215">
                <a:moveTo>
                  <a:pt x="0" y="0"/>
                </a:moveTo>
                <a:lnTo>
                  <a:pt x="2168512" y="0"/>
                </a:lnTo>
                <a:lnTo>
                  <a:pt x="2168512" y="830846"/>
                </a:lnTo>
                <a:lnTo>
                  <a:pt x="0" y="830846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6100" y="6765087"/>
            <a:ext cx="2168525" cy="831215"/>
          </a:xfrm>
          <a:custGeom>
            <a:avLst/>
            <a:gdLst/>
            <a:ahLst/>
            <a:cxnLst/>
            <a:rect l="l" t="t" r="r" b="b"/>
            <a:pathLst>
              <a:path w="2168525" h="831215">
                <a:moveTo>
                  <a:pt x="0" y="0"/>
                </a:moveTo>
                <a:lnTo>
                  <a:pt x="2168512" y="0"/>
                </a:lnTo>
                <a:lnTo>
                  <a:pt x="2168512" y="830846"/>
                </a:lnTo>
                <a:lnTo>
                  <a:pt x="0" y="830846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6100" y="7595933"/>
            <a:ext cx="2168525" cy="831215"/>
          </a:xfrm>
          <a:custGeom>
            <a:avLst/>
            <a:gdLst/>
            <a:ahLst/>
            <a:cxnLst/>
            <a:rect l="l" t="t" r="r" b="b"/>
            <a:pathLst>
              <a:path w="2168525" h="831215">
                <a:moveTo>
                  <a:pt x="0" y="0"/>
                </a:moveTo>
                <a:lnTo>
                  <a:pt x="2168512" y="0"/>
                </a:lnTo>
                <a:lnTo>
                  <a:pt x="2168512" y="830846"/>
                </a:lnTo>
                <a:lnTo>
                  <a:pt x="0" y="830846"/>
                </a:lnTo>
                <a:lnTo>
                  <a:pt x="0" y="0"/>
                </a:lnTo>
                <a:close/>
              </a:path>
            </a:pathLst>
          </a:custGeom>
          <a:solidFill>
            <a:srgbClr val="F8B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97000" y="3670300"/>
            <a:ext cx="4686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주제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8400" y="4495800"/>
            <a:ext cx="9118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기능분석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500" y="5321300"/>
            <a:ext cx="1354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요구사항분석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8400" y="6159500"/>
            <a:ext cx="9118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기술요소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0100" y="6985000"/>
            <a:ext cx="16497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모듈별</a:t>
            </a:r>
            <a:r>
              <a:rPr dirty="0" sz="2000" spc="6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개발담당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97000" y="7835900"/>
            <a:ext cx="4686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시연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6100" y="4266196"/>
            <a:ext cx="2168525" cy="12700"/>
          </a:xfrm>
          <a:custGeom>
            <a:avLst/>
            <a:gdLst/>
            <a:ahLst/>
            <a:cxnLst/>
            <a:rect l="l" t="t" r="r" b="b"/>
            <a:pathLst>
              <a:path w="2168525" h="12700">
                <a:moveTo>
                  <a:pt x="0" y="0"/>
                </a:moveTo>
                <a:lnTo>
                  <a:pt x="2168512" y="0"/>
                </a:lnTo>
                <a:lnTo>
                  <a:pt x="216851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6100" y="5097043"/>
            <a:ext cx="2168525" cy="12700"/>
          </a:xfrm>
          <a:custGeom>
            <a:avLst/>
            <a:gdLst/>
            <a:ahLst/>
            <a:cxnLst/>
            <a:rect l="l" t="t" r="r" b="b"/>
            <a:pathLst>
              <a:path w="2168525" h="12700">
                <a:moveTo>
                  <a:pt x="0" y="0"/>
                </a:moveTo>
                <a:lnTo>
                  <a:pt x="2168512" y="0"/>
                </a:lnTo>
                <a:lnTo>
                  <a:pt x="216851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6100" y="5927890"/>
            <a:ext cx="2168525" cy="12700"/>
          </a:xfrm>
          <a:custGeom>
            <a:avLst/>
            <a:gdLst/>
            <a:ahLst/>
            <a:cxnLst/>
            <a:rect l="l" t="t" r="r" b="b"/>
            <a:pathLst>
              <a:path w="2168525" h="12700">
                <a:moveTo>
                  <a:pt x="0" y="0"/>
                </a:moveTo>
                <a:lnTo>
                  <a:pt x="2168512" y="0"/>
                </a:lnTo>
                <a:lnTo>
                  <a:pt x="2168512" y="12699"/>
                </a:lnTo>
                <a:lnTo>
                  <a:pt x="0" y="12699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6100" y="6758737"/>
            <a:ext cx="2168525" cy="12700"/>
          </a:xfrm>
          <a:custGeom>
            <a:avLst/>
            <a:gdLst/>
            <a:ahLst/>
            <a:cxnLst/>
            <a:rect l="l" t="t" r="r" b="b"/>
            <a:pathLst>
              <a:path w="2168525" h="12700">
                <a:moveTo>
                  <a:pt x="0" y="0"/>
                </a:moveTo>
                <a:lnTo>
                  <a:pt x="2168512" y="0"/>
                </a:lnTo>
                <a:lnTo>
                  <a:pt x="216851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6100" y="7589583"/>
            <a:ext cx="2168525" cy="12700"/>
          </a:xfrm>
          <a:custGeom>
            <a:avLst/>
            <a:gdLst/>
            <a:ahLst/>
            <a:cxnLst/>
            <a:rect l="l" t="t" r="r" b="b"/>
            <a:pathLst>
              <a:path w="2168525" h="12700">
                <a:moveTo>
                  <a:pt x="0" y="0"/>
                </a:moveTo>
                <a:lnTo>
                  <a:pt x="2168512" y="0"/>
                </a:lnTo>
                <a:lnTo>
                  <a:pt x="216851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0129" y="2895866"/>
            <a:ext cx="11924665" cy="0"/>
          </a:xfrm>
          <a:custGeom>
            <a:avLst/>
            <a:gdLst/>
            <a:ahLst/>
            <a:cxnLst/>
            <a:rect l="l" t="t" r="r" b="b"/>
            <a:pathLst>
              <a:path w="11924665" h="0">
                <a:moveTo>
                  <a:pt x="0" y="0"/>
                </a:moveTo>
                <a:lnTo>
                  <a:pt x="1192453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40469" y="1062443"/>
            <a:ext cx="1586903" cy="1586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943600" y="3619500"/>
            <a:ext cx="21316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선정 이유 </a:t>
            </a:r>
            <a:r>
              <a:rPr dirty="0" sz="2000" spc="105">
                <a:latin typeface="Noto Sans CJK JP Regular"/>
                <a:cs typeface="Noto Sans CJK JP Regular"/>
              </a:rPr>
              <a:t>/</a:t>
            </a:r>
            <a:r>
              <a:rPr dirty="0" sz="2000" spc="-17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벤치마킹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86500" y="4457700"/>
            <a:ext cx="14281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전체</a:t>
            </a:r>
            <a:r>
              <a:rPr dirty="0" sz="2000" spc="6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기능분석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70600" y="5334000"/>
            <a:ext cx="18713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클래스</a:t>
            </a:r>
            <a:r>
              <a:rPr dirty="0" sz="2000" spc="7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다이어그램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8100" y="6184900"/>
            <a:ext cx="62852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>
                <a:latin typeface="Noto Sans CJK JP Regular"/>
                <a:cs typeface="Noto Sans CJK JP Regular"/>
              </a:rPr>
              <a:t>Network </a:t>
            </a:r>
            <a:r>
              <a:rPr dirty="0" sz="2000" spc="-50">
                <a:latin typeface="Noto Sans CJK JP Regular"/>
                <a:cs typeface="Noto Sans CJK JP Regular"/>
              </a:rPr>
              <a:t>Socket </a:t>
            </a:r>
            <a:r>
              <a:rPr dirty="0" sz="2000" spc="105">
                <a:latin typeface="Noto Sans CJK JP Regular"/>
                <a:cs typeface="Noto Sans CJK JP Regular"/>
              </a:rPr>
              <a:t>/ </a:t>
            </a:r>
            <a:r>
              <a:rPr dirty="0" sz="2000" spc="-95">
                <a:latin typeface="Noto Sans CJK JP Regular"/>
                <a:cs typeface="Noto Sans CJK JP Regular"/>
              </a:rPr>
              <a:t>Thread </a:t>
            </a:r>
            <a:r>
              <a:rPr dirty="0" sz="2000" spc="105">
                <a:latin typeface="Noto Sans CJK JP Regular"/>
                <a:cs typeface="Noto Sans CJK JP Regular"/>
              </a:rPr>
              <a:t>/ </a:t>
            </a:r>
            <a:r>
              <a:rPr dirty="0" sz="2000" spc="40">
                <a:latin typeface="Noto Sans CJK JP Regular"/>
                <a:cs typeface="Noto Sans CJK JP Regular"/>
              </a:rPr>
              <a:t>I/O </a:t>
            </a:r>
            <a:r>
              <a:rPr dirty="0" sz="2000" spc="105">
                <a:latin typeface="Noto Sans CJK JP Regular"/>
                <a:cs typeface="Noto Sans CJK JP Regular"/>
              </a:rPr>
              <a:t>/ </a:t>
            </a:r>
            <a:r>
              <a:rPr dirty="0" sz="2000" spc="-75">
                <a:latin typeface="Noto Sans CJK JP Regular"/>
                <a:cs typeface="Noto Sans CJK JP Regular"/>
              </a:rPr>
              <a:t>Collection</a:t>
            </a:r>
            <a:r>
              <a:rPr dirty="0" sz="2000" spc="-270">
                <a:latin typeface="Noto Sans CJK JP Regular"/>
                <a:cs typeface="Noto Sans CJK JP Regular"/>
              </a:rPr>
              <a:t> </a:t>
            </a:r>
            <a:r>
              <a:rPr dirty="0" sz="2000" spc="-50">
                <a:latin typeface="Noto Sans CJK JP Regular"/>
                <a:cs typeface="Noto Sans CJK JP Regular"/>
              </a:rPr>
              <a:t>FrameWork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27600" y="7048500"/>
            <a:ext cx="50152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7685" algn="l"/>
              </a:tabLst>
            </a:pPr>
            <a:r>
              <a:rPr dirty="0" sz="2000" spc="-100">
                <a:latin typeface="Noto Sans CJK JP Regular"/>
                <a:cs typeface="Noto Sans CJK JP Regular"/>
              </a:rPr>
              <a:t>회원가입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105">
                <a:latin typeface="Noto Sans CJK JP Regular"/>
                <a:cs typeface="Noto Sans CJK JP Regular"/>
              </a:rPr>
              <a:t>/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단어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테스트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105">
                <a:latin typeface="Noto Sans CJK JP Regular"/>
                <a:cs typeface="Noto Sans CJK JP Regular"/>
              </a:rPr>
              <a:t>/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회원정보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분석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105">
                <a:latin typeface="Noto Sans CJK JP Regular"/>
                <a:cs typeface="Noto Sans CJK JP Regular"/>
              </a:rPr>
              <a:t>/</a:t>
            </a:r>
            <a:r>
              <a:rPr dirty="0" sz="2000">
                <a:latin typeface="Noto Sans CJK JP Regular"/>
                <a:cs typeface="Noto Sans CJK JP Regular"/>
              </a:rPr>
              <a:t>	</a:t>
            </a:r>
            <a:r>
              <a:rPr dirty="0" sz="2000" spc="-100">
                <a:latin typeface="Noto Sans CJK JP Regular"/>
                <a:cs typeface="Noto Sans CJK JP Regular"/>
              </a:rPr>
              <a:t>관리자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91300" y="7797800"/>
            <a:ext cx="16878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latin typeface="Noto Sans CJK JP Regular"/>
                <a:cs typeface="Noto Sans CJK JP Regular"/>
              </a:rPr>
              <a:t>“JOJANGNIM”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15411" y="3809784"/>
            <a:ext cx="2569845" cy="0"/>
          </a:xfrm>
          <a:custGeom>
            <a:avLst/>
            <a:gdLst/>
            <a:ahLst/>
            <a:cxnLst/>
            <a:rect l="l" t="t" r="r" b="b"/>
            <a:pathLst>
              <a:path w="2569845" h="0">
                <a:moveTo>
                  <a:pt x="0" y="0"/>
                </a:moveTo>
                <a:lnTo>
                  <a:pt x="2569311" y="0"/>
                </a:lnTo>
              </a:path>
            </a:pathLst>
          </a:custGeom>
          <a:ln w="38100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43580" y="4653000"/>
            <a:ext cx="2795270" cy="0"/>
          </a:xfrm>
          <a:custGeom>
            <a:avLst/>
            <a:gdLst/>
            <a:ahLst/>
            <a:cxnLst/>
            <a:rect l="l" t="t" r="r" b="b"/>
            <a:pathLst>
              <a:path w="2795270" h="0">
                <a:moveTo>
                  <a:pt x="0" y="0"/>
                </a:moveTo>
                <a:lnTo>
                  <a:pt x="2794927" y="0"/>
                </a:lnTo>
              </a:path>
            </a:pathLst>
          </a:custGeom>
          <a:ln w="38100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43580" y="5496217"/>
            <a:ext cx="2795270" cy="0"/>
          </a:xfrm>
          <a:custGeom>
            <a:avLst/>
            <a:gdLst/>
            <a:ahLst/>
            <a:cxnLst/>
            <a:rect l="l" t="t" r="r" b="b"/>
            <a:pathLst>
              <a:path w="2795270" h="0">
                <a:moveTo>
                  <a:pt x="0" y="0"/>
                </a:moveTo>
                <a:lnTo>
                  <a:pt x="2794927" y="0"/>
                </a:lnTo>
              </a:path>
            </a:pathLst>
          </a:custGeom>
          <a:ln w="38100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01047" y="6379971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4" h="0">
                <a:moveTo>
                  <a:pt x="0" y="0"/>
                </a:moveTo>
                <a:lnTo>
                  <a:pt x="1722335" y="0"/>
                </a:lnTo>
              </a:path>
            </a:pathLst>
          </a:custGeom>
          <a:ln w="38100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06724" y="7182649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 h="0">
                <a:moveTo>
                  <a:pt x="0" y="0"/>
                </a:moveTo>
                <a:lnTo>
                  <a:pt x="1533017" y="0"/>
                </a:lnTo>
              </a:path>
            </a:pathLst>
          </a:custGeom>
          <a:ln w="38100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00082" y="7984807"/>
            <a:ext cx="3175000" cy="0"/>
          </a:xfrm>
          <a:custGeom>
            <a:avLst/>
            <a:gdLst/>
            <a:ahLst/>
            <a:cxnLst/>
            <a:rect l="l" t="t" r="r" b="b"/>
            <a:pathLst>
              <a:path w="3175000" h="0">
                <a:moveTo>
                  <a:pt x="0" y="0"/>
                </a:moveTo>
                <a:lnTo>
                  <a:pt x="3174504" y="0"/>
                </a:lnTo>
              </a:path>
            </a:pathLst>
          </a:custGeom>
          <a:ln w="38100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834" y="2047239"/>
            <a:ext cx="6591934" cy="6997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28230" y="2111375"/>
            <a:ext cx="4770120" cy="6891020"/>
          </a:xfrm>
          <a:prstGeom prst="rect">
            <a:avLst/>
          </a:prstGeom>
          <a:solidFill>
            <a:srgbClr val="F8BA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347470" marR="942340" indent="-406400">
              <a:lnSpc>
                <a:spcPct val="183300"/>
              </a:lnSpc>
              <a:spcBef>
                <a:spcPts val="1335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서버 스레드로 서버의 업무를  병렬처리 할 수</a:t>
            </a:r>
            <a:r>
              <a:rPr dirty="0" sz="2000" spc="-135">
                <a:latin typeface="Noto Sans CJK JP Regular"/>
                <a:cs typeface="Noto Sans CJK JP Regular"/>
              </a:rPr>
              <a:t> </a:t>
            </a:r>
            <a:r>
              <a:rPr dirty="0" sz="2000" spc="-50">
                <a:latin typeface="Noto Sans CJK JP Regular"/>
                <a:cs typeface="Noto Sans CJK JP Regular"/>
              </a:rPr>
              <a:t>있다.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962150">
              <a:lnSpc>
                <a:spcPct val="100000"/>
              </a:lnSpc>
              <a:spcBef>
                <a:spcPts val="1900"/>
              </a:spcBef>
              <a:tabLst>
                <a:tab pos="45662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20">
                <a:solidFill>
                  <a:srgbClr val="FFFFFF"/>
                </a:solidFill>
              </a:rPr>
              <a:t>ServerThread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다이어그램</a:t>
            </a:r>
            <a:endParaRPr sz="3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331" y="2129202"/>
            <a:ext cx="8343232" cy="7011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901430" y="2160904"/>
            <a:ext cx="3395979" cy="6891020"/>
          </a:xfrm>
          <a:prstGeom prst="rect">
            <a:avLst/>
          </a:prstGeom>
          <a:solidFill>
            <a:srgbClr val="F3B80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algn="ctr" marL="293370" marR="289560" indent="1270">
              <a:lnSpc>
                <a:spcPct val="183300"/>
              </a:lnSpc>
              <a:spcBef>
                <a:spcPts val="1575"/>
              </a:spcBef>
            </a:pPr>
            <a:r>
              <a:rPr dirty="0" sz="2000" spc="-60">
                <a:latin typeface="Noto Sans CJK JP Regular"/>
                <a:cs typeface="Noto Sans CJK JP Regular"/>
              </a:rPr>
              <a:t>Client가 </a:t>
            </a:r>
            <a:r>
              <a:rPr dirty="0" sz="2000" spc="-100">
                <a:latin typeface="Noto Sans CJK JP Regular"/>
                <a:cs typeface="Noto Sans CJK JP Regular"/>
              </a:rPr>
              <a:t>작성한 데이터를  읽어오거나</a:t>
            </a:r>
            <a:r>
              <a:rPr dirty="0" sz="2000" spc="10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송신하는</a:t>
            </a:r>
            <a:r>
              <a:rPr dirty="0" sz="2000" spc="10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기능을 </a:t>
            </a:r>
            <a:r>
              <a:rPr dirty="0" sz="2000" spc="-2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갖춘</a:t>
            </a:r>
            <a:r>
              <a:rPr dirty="0" sz="2000" spc="120">
                <a:latin typeface="Noto Sans CJK JP Regular"/>
                <a:cs typeface="Noto Sans CJK JP Regular"/>
              </a:rPr>
              <a:t> </a:t>
            </a:r>
            <a:r>
              <a:rPr dirty="0" sz="2000" spc="-65">
                <a:latin typeface="Noto Sans CJK JP Regular"/>
                <a:cs typeface="Noto Sans CJK JP Regular"/>
              </a:rPr>
              <a:t>클래스.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076450">
              <a:lnSpc>
                <a:spcPct val="100000"/>
              </a:lnSpc>
              <a:spcBef>
                <a:spcPts val="1900"/>
              </a:spcBef>
              <a:tabLst>
                <a:tab pos="46805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90">
                <a:solidFill>
                  <a:srgbClr val="FFFFFF"/>
                </a:solidFill>
              </a:rPr>
              <a:t>FileManager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다이어그램</a:t>
            </a:r>
            <a:endParaRPr sz="3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50075" y="1991360"/>
            <a:ext cx="5297805" cy="6891020"/>
          </a:xfrm>
          <a:prstGeom prst="rect">
            <a:avLst/>
          </a:prstGeom>
          <a:solidFill>
            <a:srgbClr val="F3B80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algn="ctr" marL="847090" marR="838835" indent="7620">
              <a:lnSpc>
                <a:spcPct val="183300"/>
              </a:lnSpc>
              <a:spcBef>
                <a:spcPts val="1939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Pojo를 이용하여 </a:t>
            </a:r>
            <a:r>
              <a:rPr dirty="0" sz="2000" spc="-45">
                <a:latin typeface="Noto Sans CJK JP Regular"/>
                <a:cs typeface="Noto Sans CJK JP Regular"/>
              </a:rPr>
              <a:t>Setter를 </a:t>
            </a:r>
            <a:r>
              <a:rPr dirty="0" sz="2000" spc="-100">
                <a:latin typeface="Noto Sans CJK JP Regular"/>
                <a:cs typeface="Noto Sans CJK JP Regular"/>
              </a:rPr>
              <a:t>통해  데이터를 임시저장 되는 공간으로  </a:t>
            </a:r>
            <a:r>
              <a:rPr dirty="0" sz="2000" spc="-40">
                <a:latin typeface="Noto Sans CJK JP Regular"/>
                <a:cs typeface="Noto Sans CJK JP Regular"/>
              </a:rPr>
              <a:t>Getter를 </a:t>
            </a:r>
            <a:r>
              <a:rPr dirty="0" sz="2000" spc="-100">
                <a:latin typeface="Noto Sans CJK JP Regular"/>
                <a:cs typeface="Noto Sans CJK JP Regular"/>
              </a:rPr>
              <a:t>통해</a:t>
            </a:r>
            <a:r>
              <a:rPr dirty="0" sz="2000" spc="-14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임시저장된</a:t>
            </a:r>
            <a:r>
              <a:rPr dirty="0" sz="2000" spc="12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데이터를 </a:t>
            </a:r>
            <a:r>
              <a:rPr dirty="0" sz="2000" spc="-2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불러올 수 있는</a:t>
            </a:r>
            <a:r>
              <a:rPr dirty="0" sz="2000" spc="-12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클래스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3806" y="1840864"/>
            <a:ext cx="6109587" cy="7041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530350">
              <a:lnSpc>
                <a:spcPct val="100000"/>
              </a:lnSpc>
              <a:spcBef>
                <a:spcPts val="1900"/>
              </a:spcBef>
              <a:tabLst>
                <a:tab pos="41344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05">
                <a:solidFill>
                  <a:srgbClr val="FFFFFF"/>
                </a:solidFill>
              </a:rPr>
              <a:t>MemberDataPojo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다이어그램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3585" y="2351882"/>
            <a:ext cx="12022196" cy="6057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39705" y="2407043"/>
            <a:ext cx="819785" cy="650875"/>
          </a:xfrm>
          <a:custGeom>
            <a:avLst/>
            <a:gdLst/>
            <a:ahLst/>
            <a:cxnLst/>
            <a:rect l="l" t="t" r="r" b="b"/>
            <a:pathLst>
              <a:path w="819785" h="650875">
                <a:moveTo>
                  <a:pt x="341375" y="409638"/>
                </a:moveTo>
                <a:lnTo>
                  <a:pt x="136550" y="409638"/>
                </a:lnTo>
                <a:lnTo>
                  <a:pt x="193814" y="650494"/>
                </a:lnTo>
                <a:lnTo>
                  <a:pt x="341375" y="409638"/>
                </a:lnTo>
                <a:close/>
              </a:path>
              <a:path w="819785" h="650875">
                <a:moveTo>
                  <a:pt x="751014" y="0"/>
                </a:moveTo>
                <a:lnTo>
                  <a:pt x="68275" y="0"/>
                </a:lnTo>
                <a:lnTo>
                  <a:pt x="41699" y="5365"/>
                </a:lnTo>
                <a:lnTo>
                  <a:pt x="19997" y="19997"/>
                </a:lnTo>
                <a:lnTo>
                  <a:pt x="5365" y="41699"/>
                </a:lnTo>
                <a:lnTo>
                  <a:pt x="0" y="68275"/>
                </a:lnTo>
                <a:lnTo>
                  <a:pt x="0" y="341363"/>
                </a:lnTo>
                <a:lnTo>
                  <a:pt x="5365" y="367938"/>
                </a:lnTo>
                <a:lnTo>
                  <a:pt x="19997" y="389640"/>
                </a:lnTo>
                <a:lnTo>
                  <a:pt x="41699" y="404272"/>
                </a:lnTo>
                <a:lnTo>
                  <a:pt x="68275" y="409638"/>
                </a:lnTo>
                <a:lnTo>
                  <a:pt x="751014" y="409638"/>
                </a:lnTo>
                <a:lnTo>
                  <a:pt x="777589" y="404272"/>
                </a:lnTo>
                <a:lnTo>
                  <a:pt x="799291" y="389640"/>
                </a:lnTo>
                <a:lnTo>
                  <a:pt x="813924" y="367938"/>
                </a:lnTo>
                <a:lnTo>
                  <a:pt x="819289" y="341363"/>
                </a:lnTo>
                <a:lnTo>
                  <a:pt x="819289" y="68275"/>
                </a:lnTo>
                <a:lnTo>
                  <a:pt x="813924" y="41699"/>
                </a:lnTo>
                <a:lnTo>
                  <a:pt x="799291" y="19997"/>
                </a:lnTo>
                <a:lnTo>
                  <a:pt x="777589" y="5365"/>
                </a:lnTo>
                <a:lnTo>
                  <a:pt x="75101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39705" y="2407043"/>
            <a:ext cx="819785" cy="650875"/>
          </a:xfrm>
          <a:custGeom>
            <a:avLst/>
            <a:gdLst/>
            <a:ahLst/>
            <a:cxnLst/>
            <a:rect l="l" t="t" r="r" b="b"/>
            <a:pathLst>
              <a:path w="819785" h="650875">
                <a:moveTo>
                  <a:pt x="0" y="68275"/>
                </a:moveTo>
                <a:lnTo>
                  <a:pt x="5365" y="41699"/>
                </a:lnTo>
                <a:lnTo>
                  <a:pt x="19997" y="19997"/>
                </a:lnTo>
                <a:lnTo>
                  <a:pt x="41699" y="5365"/>
                </a:lnTo>
                <a:lnTo>
                  <a:pt x="68275" y="0"/>
                </a:lnTo>
                <a:lnTo>
                  <a:pt x="136549" y="0"/>
                </a:lnTo>
                <a:lnTo>
                  <a:pt x="751015" y="0"/>
                </a:lnTo>
                <a:lnTo>
                  <a:pt x="777591" y="5365"/>
                </a:lnTo>
                <a:lnTo>
                  <a:pt x="799293" y="19997"/>
                </a:lnTo>
                <a:lnTo>
                  <a:pt x="813925" y="41699"/>
                </a:lnTo>
                <a:lnTo>
                  <a:pt x="819290" y="68275"/>
                </a:lnTo>
                <a:lnTo>
                  <a:pt x="819290" y="341369"/>
                </a:lnTo>
                <a:lnTo>
                  <a:pt x="813925" y="367945"/>
                </a:lnTo>
                <a:lnTo>
                  <a:pt x="799293" y="389648"/>
                </a:lnTo>
                <a:lnTo>
                  <a:pt x="777591" y="404280"/>
                </a:lnTo>
                <a:lnTo>
                  <a:pt x="751015" y="409646"/>
                </a:lnTo>
                <a:lnTo>
                  <a:pt x="341372" y="409646"/>
                </a:lnTo>
                <a:lnTo>
                  <a:pt x="193812" y="650504"/>
                </a:lnTo>
                <a:lnTo>
                  <a:pt x="136549" y="409646"/>
                </a:lnTo>
                <a:lnTo>
                  <a:pt x="68275" y="409646"/>
                </a:lnTo>
                <a:lnTo>
                  <a:pt x="41699" y="404280"/>
                </a:lnTo>
                <a:lnTo>
                  <a:pt x="19997" y="389648"/>
                </a:lnTo>
                <a:lnTo>
                  <a:pt x="5365" y="367945"/>
                </a:lnTo>
                <a:lnTo>
                  <a:pt x="0" y="341369"/>
                </a:lnTo>
                <a:lnTo>
                  <a:pt x="0" y="238960"/>
                </a:lnTo>
                <a:lnTo>
                  <a:pt x="0" y="68275"/>
                </a:lnTo>
                <a:close/>
              </a:path>
            </a:pathLst>
          </a:custGeom>
          <a:ln w="25400">
            <a:solidFill>
              <a:srgbClr val="3A5E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75100" y="2527300"/>
            <a:ext cx="5575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서버연결요청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39705" y="3980408"/>
            <a:ext cx="819785" cy="779780"/>
          </a:xfrm>
          <a:custGeom>
            <a:avLst/>
            <a:gdLst/>
            <a:ahLst/>
            <a:cxnLst/>
            <a:rect l="l" t="t" r="r" b="b"/>
            <a:pathLst>
              <a:path w="819785" h="779779">
                <a:moveTo>
                  <a:pt x="751014" y="370014"/>
                </a:moveTo>
                <a:lnTo>
                  <a:pt x="68275" y="370014"/>
                </a:lnTo>
                <a:lnTo>
                  <a:pt x="41699" y="375380"/>
                </a:lnTo>
                <a:lnTo>
                  <a:pt x="19997" y="390012"/>
                </a:lnTo>
                <a:lnTo>
                  <a:pt x="5365" y="411714"/>
                </a:lnTo>
                <a:lnTo>
                  <a:pt x="0" y="438289"/>
                </a:lnTo>
                <a:lnTo>
                  <a:pt x="0" y="711377"/>
                </a:lnTo>
                <a:lnTo>
                  <a:pt x="5365" y="737953"/>
                </a:lnTo>
                <a:lnTo>
                  <a:pt x="19997" y="759655"/>
                </a:lnTo>
                <a:lnTo>
                  <a:pt x="41699" y="774287"/>
                </a:lnTo>
                <a:lnTo>
                  <a:pt x="68275" y="779652"/>
                </a:lnTo>
                <a:lnTo>
                  <a:pt x="751014" y="779652"/>
                </a:lnTo>
                <a:lnTo>
                  <a:pt x="777589" y="774287"/>
                </a:lnTo>
                <a:lnTo>
                  <a:pt x="799291" y="759655"/>
                </a:lnTo>
                <a:lnTo>
                  <a:pt x="813924" y="737953"/>
                </a:lnTo>
                <a:lnTo>
                  <a:pt x="819289" y="711377"/>
                </a:lnTo>
                <a:lnTo>
                  <a:pt x="819289" y="438289"/>
                </a:lnTo>
                <a:lnTo>
                  <a:pt x="813924" y="411714"/>
                </a:lnTo>
                <a:lnTo>
                  <a:pt x="799291" y="390012"/>
                </a:lnTo>
                <a:lnTo>
                  <a:pt x="777589" y="375380"/>
                </a:lnTo>
                <a:lnTo>
                  <a:pt x="751014" y="370014"/>
                </a:lnTo>
                <a:close/>
              </a:path>
              <a:path w="819785" h="779779">
                <a:moveTo>
                  <a:pt x="464743" y="0"/>
                </a:moveTo>
                <a:lnTo>
                  <a:pt x="477913" y="370014"/>
                </a:lnTo>
                <a:lnTo>
                  <a:pt x="682739" y="370014"/>
                </a:lnTo>
                <a:lnTo>
                  <a:pt x="464743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39705" y="3980408"/>
            <a:ext cx="819785" cy="779780"/>
          </a:xfrm>
          <a:custGeom>
            <a:avLst/>
            <a:gdLst/>
            <a:ahLst/>
            <a:cxnLst/>
            <a:rect l="l" t="t" r="r" b="b"/>
            <a:pathLst>
              <a:path w="819785" h="779779">
                <a:moveTo>
                  <a:pt x="0" y="438287"/>
                </a:moveTo>
                <a:lnTo>
                  <a:pt x="5365" y="411711"/>
                </a:lnTo>
                <a:lnTo>
                  <a:pt x="19997" y="390009"/>
                </a:lnTo>
                <a:lnTo>
                  <a:pt x="41699" y="375377"/>
                </a:lnTo>
                <a:lnTo>
                  <a:pt x="68275" y="370011"/>
                </a:lnTo>
                <a:lnTo>
                  <a:pt x="477918" y="370011"/>
                </a:lnTo>
                <a:lnTo>
                  <a:pt x="464742" y="0"/>
                </a:lnTo>
                <a:lnTo>
                  <a:pt x="682741" y="370011"/>
                </a:lnTo>
                <a:lnTo>
                  <a:pt x="751015" y="370011"/>
                </a:lnTo>
                <a:lnTo>
                  <a:pt x="777591" y="375377"/>
                </a:lnTo>
                <a:lnTo>
                  <a:pt x="799293" y="390009"/>
                </a:lnTo>
                <a:lnTo>
                  <a:pt x="813925" y="411711"/>
                </a:lnTo>
                <a:lnTo>
                  <a:pt x="819290" y="438287"/>
                </a:lnTo>
                <a:lnTo>
                  <a:pt x="819290" y="711382"/>
                </a:lnTo>
                <a:lnTo>
                  <a:pt x="813925" y="737958"/>
                </a:lnTo>
                <a:lnTo>
                  <a:pt x="799293" y="759660"/>
                </a:lnTo>
                <a:lnTo>
                  <a:pt x="777591" y="774292"/>
                </a:lnTo>
                <a:lnTo>
                  <a:pt x="751015" y="779658"/>
                </a:lnTo>
                <a:lnTo>
                  <a:pt x="68275" y="779658"/>
                </a:lnTo>
                <a:lnTo>
                  <a:pt x="41699" y="774292"/>
                </a:lnTo>
                <a:lnTo>
                  <a:pt x="19997" y="759660"/>
                </a:lnTo>
                <a:lnTo>
                  <a:pt x="5365" y="737958"/>
                </a:lnTo>
                <a:lnTo>
                  <a:pt x="0" y="711382"/>
                </a:lnTo>
                <a:lnTo>
                  <a:pt x="0" y="438285"/>
                </a:lnTo>
                <a:close/>
              </a:path>
            </a:pathLst>
          </a:custGeom>
          <a:ln w="25400">
            <a:solidFill>
              <a:srgbClr val="3A5E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64000" y="4470400"/>
            <a:ext cx="3803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서버연결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23076" y="8281161"/>
            <a:ext cx="1091565" cy="779780"/>
          </a:xfrm>
          <a:custGeom>
            <a:avLst/>
            <a:gdLst/>
            <a:ahLst/>
            <a:cxnLst/>
            <a:rect l="l" t="t" r="r" b="b"/>
            <a:pathLst>
              <a:path w="1091565" h="779779">
                <a:moveTo>
                  <a:pt x="1023099" y="370006"/>
                </a:moveTo>
                <a:lnTo>
                  <a:pt x="68275" y="370006"/>
                </a:lnTo>
                <a:lnTo>
                  <a:pt x="41699" y="375372"/>
                </a:lnTo>
                <a:lnTo>
                  <a:pt x="19997" y="390004"/>
                </a:lnTo>
                <a:lnTo>
                  <a:pt x="5365" y="411706"/>
                </a:lnTo>
                <a:lnTo>
                  <a:pt x="0" y="438280"/>
                </a:lnTo>
                <a:lnTo>
                  <a:pt x="0" y="711377"/>
                </a:lnTo>
                <a:lnTo>
                  <a:pt x="5365" y="737953"/>
                </a:lnTo>
                <a:lnTo>
                  <a:pt x="19997" y="759655"/>
                </a:lnTo>
                <a:lnTo>
                  <a:pt x="41699" y="774287"/>
                </a:lnTo>
                <a:lnTo>
                  <a:pt x="68275" y="779653"/>
                </a:lnTo>
                <a:lnTo>
                  <a:pt x="1023099" y="779653"/>
                </a:lnTo>
                <a:lnTo>
                  <a:pt x="1049674" y="774287"/>
                </a:lnTo>
                <a:lnTo>
                  <a:pt x="1071376" y="759655"/>
                </a:lnTo>
                <a:lnTo>
                  <a:pt x="1086008" y="737953"/>
                </a:lnTo>
                <a:lnTo>
                  <a:pt x="1091374" y="711377"/>
                </a:lnTo>
                <a:lnTo>
                  <a:pt x="1091374" y="438280"/>
                </a:lnTo>
                <a:lnTo>
                  <a:pt x="1086008" y="411706"/>
                </a:lnTo>
                <a:lnTo>
                  <a:pt x="1071376" y="390004"/>
                </a:lnTo>
                <a:lnTo>
                  <a:pt x="1049674" y="375372"/>
                </a:lnTo>
                <a:lnTo>
                  <a:pt x="1023099" y="370006"/>
                </a:lnTo>
                <a:close/>
              </a:path>
              <a:path w="1091565" h="779779">
                <a:moveTo>
                  <a:pt x="619086" y="0"/>
                </a:moveTo>
                <a:lnTo>
                  <a:pt x="636638" y="370006"/>
                </a:lnTo>
                <a:lnTo>
                  <a:pt x="909485" y="370006"/>
                </a:lnTo>
                <a:lnTo>
                  <a:pt x="619086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23076" y="8281161"/>
            <a:ext cx="1091565" cy="779780"/>
          </a:xfrm>
          <a:custGeom>
            <a:avLst/>
            <a:gdLst/>
            <a:ahLst/>
            <a:cxnLst/>
            <a:rect l="l" t="t" r="r" b="b"/>
            <a:pathLst>
              <a:path w="1091565" h="779779">
                <a:moveTo>
                  <a:pt x="0" y="438287"/>
                </a:moveTo>
                <a:lnTo>
                  <a:pt x="5365" y="411711"/>
                </a:lnTo>
                <a:lnTo>
                  <a:pt x="19997" y="390009"/>
                </a:lnTo>
                <a:lnTo>
                  <a:pt x="41699" y="375377"/>
                </a:lnTo>
                <a:lnTo>
                  <a:pt x="68275" y="370011"/>
                </a:lnTo>
                <a:lnTo>
                  <a:pt x="636638" y="370011"/>
                </a:lnTo>
                <a:lnTo>
                  <a:pt x="619084" y="0"/>
                </a:lnTo>
                <a:lnTo>
                  <a:pt x="909482" y="370011"/>
                </a:lnTo>
                <a:lnTo>
                  <a:pt x="1023104" y="370011"/>
                </a:lnTo>
                <a:lnTo>
                  <a:pt x="1049680" y="375377"/>
                </a:lnTo>
                <a:lnTo>
                  <a:pt x="1071382" y="390009"/>
                </a:lnTo>
                <a:lnTo>
                  <a:pt x="1086014" y="411711"/>
                </a:lnTo>
                <a:lnTo>
                  <a:pt x="1091379" y="438287"/>
                </a:lnTo>
                <a:lnTo>
                  <a:pt x="1091379" y="711382"/>
                </a:lnTo>
                <a:lnTo>
                  <a:pt x="1086014" y="737958"/>
                </a:lnTo>
                <a:lnTo>
                  <a:pt x="1071382" y="759660"/>
                </a:lnTo>
                <a:lnTo>
                  <a:pt x="1049680" y="774292"/>
                </a:lnTo>
                <a:lnTo>
                  <a:pt x="1023104" y="779658"/>
                </a:lnTo>
                <a:lnTo>
                  <a:pt x="68275" y="779658"/>
                </a:lnTo>
                <a:lnTo>
                  <a:pt x="41699" y="774292"/>
                </a:lnTo>
                <a:lnTo>
                  <a:pt x="19997" y="759660"/>
                </a:lnTo>
                <a:lnTo>
                  <a:pt x="5365" y="737958"/>
                </a:lnTo>
                <a:lnTo>
                  <a:pt x="0" y="711382"/>
                </a:lnTo>
                <a:lnTo>
                  <a:pt x="0" y="438285"/>
                </a:lnTo>
                <a:close/>
              </a:path>
            </a:pathLst>
          </a:custGeom>
          <a:ln w="25400">
            <a:solidFill>
              <a:srgbClr val="3A5E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235700" y="8763000"/>
            <a:ext cx="4648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서버스레드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55456" y="5169712"/>
            <a:ext cx="1091565" cy="641985"/>
          </a:xfrm>
          <a:custGeom>
            <a:avLst/>
            <a:gdLst/>
            <a:ahLst/>
            <a:cxnLst/>
            <a:rect l="l" t="t" r="r" b="b"/>
            <a:pathLst>
              <a:path w="1091565" h="641985">
                <a:moveTo>
                  <a:pt x="454736" y="409651"/>
                </a:moveTo>
                <a:lnTo>
                  <a:pt x="181889" y="409651"/>
                </a:lnTo>
                <a:lnTo>
                  <a:pt x="501675" y="641476"/>
                </a:lnTo>
                <a:lnTo>
                  <a:pt x="454736" y="409651"/>
                </a:lnTo>
                <a:close/>
              </a:path>
              <a:path w="1091565" h="641985">
                <a:moveTo>
                  <a:pt x="1023099" y="0"/>
                </a:moveTo>
                <a:lnTo>
                  <a:pt x="68275" y="0"/>
                </a:lnTo>
                <a:lnTo>
                  <a:pt x="41694" y="5365"/>
                </a:lnTo>
                <a:lnTo>
                  <a:pt x="19992" y="19997"/>
                </a:lnTo>
                <a:lnTo>
                  <a:pt x="5363" y="41699"/>
                </a:lnTo>
                <a:lnTo>
                  <a:pt x="0" y="68275"/>
                </a:lnTo>
                <a:lnTo>
                  <a:pt x="0" y="341375"/>
                </a:lnTo>
                <a:lnTo>
                  <a:pt x="5363" y="367951"/>
                </a:lnTo>
                <a:lnTo>
                  <a:pt x="19992" y="389653"/>
                </a:lnTo>
                <a:lnTo>
                  <a:pt x="41694" y="404285"/>
                </a:lnTo>
                <a:lnTo>
                  <a:pt x="68275" y="409651"/>
                </a:lnTo>
                <a:lnTo>
                  <a:pt x="1023099" y="409651"/>
                </a:lnTo>
                <a:lnTo>
                  <a:pt x="1049674" y="404285"/>
                </a:lnTo>
                <a:lnTo>
                  <a:pt x="1071376" y="389653"/>
                </a:lnTo>
                <a:lnTo>
                  <a:pt x="1086008" y="367951"/>
                </a:lnTo>
                <a:lnTo>
                  <a:pt x="1091374" y="341375"/>
                </a:lnTo>
                <a:lnTo>
                  <a:pt x="1091374" y="68275"/>
                </a:lnTo>
                <a:lnTo>
                  <a:pt x="1086008" y="41699"/>
                </a:lnTo>
                <a:lnTo>
                  <a:pt x="1071376" y="19997"/>
                </a:lnTo>
                <a:lnTo>
                  <a:pt x="1049674" y="5365"/>
                </a:lnTo>
                <a:lnTo>
                  <a:pt x="1023099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755456" y="5169712"/>
            <a:ext cx="1091565" cy="641985"/>
          </a:xfrm>
          <a:custGeom>
            <a:avLst/>
            <a:gdLst/>
            <a:ahLst/>
            <a:cxnLst/>
            <a:rect l="l" t="t" r="r" b="b"/>
            <a:pathLst>
              <a:path w="1091565" h="641985">
                <a:moveTo>
                  <a:pt x="0" y="68275"/>
                </a:moveTo>
                <a:lnTo>
                  <a:pt x="5365" y="41699"/>
                </a:lnTo>
                <a:lnTo>
                  <a:pt x="19997" y="19997"/>
                </a:lnTo>
                <a:lnTo>
                  <a:pt x="41699" y="5365"/>
                </a:lnTo>
                <a:lnTo>
                  <a:pt x="68275" y="0"/>
                </a:lnTo>
                <a:lnTo>
                  <a:pt x="181897" y="0"/>
                </a:lnTo>
                <a:lnTo>
                  <a:pt x="1023104" y="0"/>
                </a:lnTo>
                <a:lnTo>
                  <a:pt x="1049680" y="5365"/>
                </a:lnTo>
                <a:lnTo>
                  <a:pt x="1071382" y="19997"/>
                </a:lnTo>
                <a:lnTo>
                  <a:pt x="1086014" y="41699"/>
                </a:lnTo>
                <a:lnTo>
                  <a:pt x="1091379" y="68275"/>
                </a:lnTo>
                <a:lnTo>
                  <a:pt x="1091379" y="341369"/>
                </a:lnTo>
                <a:lnTo>
                  <a:pt x="1086014" y="367945"/>
                </a:lnTo>
                <a:lnTo>
                  <a:pt x="1071382" y="389648"/>
                </a:lnTo>
                <a:lnTo>
                  <a:pt x="1049680" y="404280"/>
                </a:lnTo>
                <a:lnTo>
                  <a:pt x="1023104" y="409646"/>
                </a:lnTo>
                <a:lnTo>
                  <a:pt x="454741" y="409646"/>
                </a:lnTo>
                <a:lnTo>
                  <a:pt x="501684" y="641471"/>
                </a:lnTo>
                <a:lnTo>
                  <a:pt x="181897" y="409646"/>
                </a:lnTo>
                <a:lnTo>
                  <a:pt x="68275" y="409646"/>
                </a:lnTo>
                <a:lnTo>
                  <a:pt x="41699" y="404280"/>
                </a:lnTo>
                <a:lnTo>
                  <a:pt x="19997" y="389648"/>
                </a:lnTo>
                <a:lnTo>
                  <a:pt x="5365" y="367945"/>
                </a:lnTo>
                <a:lnTo>
                  <a:pt x="0" y="341369"/>
                </a:lnTo>
                <a:lnTo>
                  <a:pt x="0" y="238960"/>
                </a:lnTo>
                <a:lnTo>
                  <a:pt x="0" y="68275"/>
                </a:lnTo>
                <a:close/>
              </a:path>
            </a:pathLst>
          </a:custGeom>
          <a:ln w="25399">
            <a:solidFill>
              <a:srgbClr val="3A5E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67800" y="5295900"/>
            <a:ext cx="4686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파일매니저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03673" y="5169446"/>
            <a:ext cx="1452880" cy="641985"/>
          </a:xfrm>
          <a:custGeom>
            <a:avLst/>
            <a:gdLst/>
            <a:ahLst/>
            <a:cxnLst/>
            <a:rect l="l" t="t" r="r" b="b"/>
            <a:pathLst>
              <a:path w="1452879" h="641985">
                <a:moveTo>
                  <a:pt x="605358" y="409651"/>
                </a:moveTo>
                <a:lnTo>
                  <a:pt x="242138" y="409651"/>
                </a:lnTo>
                <a:lnTo>
                  <a:pt x="667854" y="641476"/>
                </a:lnTo>
                <a:lnTo>
                  <a:pt x="605358" y="409651"/>
                </a:lnTo>
                <a:close/>
              </a:path>
              <a:path w="1452879" h="641985">
                <a:moveTo>
                  <a:pt x="1384579" y="0"/>
                </a:moveTo>
                <a:lnTo>
                  <a:pt x="68275" y="0"/>
                </a:lnTo>
                <a:lnTo>
                  <a:pt x="41699" y="5365"/>
                </a:lnTo>
                <a:lnTo>
                  <a:pt x="19997" y="19997"/>
                </a:lnTo>
                <a:lnTo>
                  <a:pt x="5365" y="41699"/>
                </a:lnTo>
                <a:lnTo>
                  <a:pt x="0" y="68275"/>
                </a:lnTo>
                <a:lnTo>
                  <a:pt x="0" y="341375"/>
                </a:lnTo>
                <a:lnTo>
                  <a:pt x="5365" y="367951"/>
                </a:lnTo>
                <a:lnTo>
                  <a:pt x="19997" y="389653"/>
                </a:lnTo>
                <a:lnTo>
                  <a:pt x="41699" y="404285"/>
                </a:lnTo>
                <a:lnTo>
                  <a:pt x="68275" y="409651"/>
                </a:lnTo>
                <a:lnTo>
                  <a:pt x="1384579" y="409651"/>
                </a:lnTo>
                <a:lnTo>
                  <a:pt x="1411154" y="404285"/>
                </a:lnTo>
                <a:lnTo>
                  <a:pt x="1432856" y="389653"/>
                </a:lnTo>
                <a:lnTo>
                  <a:pt x="1447489" y="367951"/>
                </a:lnTo>
                <a:lnTo>
                  <a:pt x="1452854" y="341375"/>
                </a:lnTo>
                <a:lnTo>
                  <a:pt x="1452854" y="68275"/>
                </a:lnTo>
                <a:lnTo>
                  <a:pt x="1447489" y="41699"/>
                </a:lnTo>
                <a:lnTo>
                  <a:pt x="1432856" y="19997"/>
                </a:lnTo>
                <a:lnTo>
                  <a:pt x="1411154" y="5365"/>
                </a:lnTo>
                <a:lnTo>
                  <a:pt x="1384579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803673" y="5169446"/>
            <a:ext cx="1452880" cy="641985"/>
          </a:xfrm>
          <a:custGeom>
            <a:avLst/>
            <a:gdLst/>
            <a:ahLst/>
            <a:cxnLst/>
            <a:rect l="l" t="t" r="r" b="b"/>
            <a:pathLst>
              <a:path w="1452879" h="641985">
                <a:moveTo>
                  <a:pt x="0" y="68275"/>
                </a:moveTo>
                <a:lnTo>
                  <a:pt x="5365" y="41699"/>
                </a:lnTo>
                <a:lnTo>
                  <a:pt x="19997" y="19997"/>
                </a:lnTo>
                <a:lnTo>
                  <a:pt x="41699" y="5365"/>
                </a:lnTo>
                <a:lnTo>
                  <a:pt x="68275" y="0"/>
                </a:lnTo>
                <a:lnTo>
                  <a:pt x="242140" y="0"/>
                </a:lnTo>
                <a:lnTo>
                  <a:pt x="1384566" y="0"/>
                </a:lnTo>
                <a:lnTo>
                  <a:pt x="1411142" y="5365"/>
                </a:lnTo>
                <a:lnTo>
                  <a:pt x="1432844" y="19997"/>
                </a:lnTo>
                <a:lnTo>
                  <a:pt x="1447476" y="41699"/>
                </a:lnTo>
                <a:lnTo>
                  <a:pt x="1452841" y="68275"/>
                </a:lnTo>
                <a:lnTo>
                  <a:pt x="1452841" y="341369"/>
                </a:lnTo>
                <a:lnTo>
                  <a:pt x="1447476" y="367945"/>
                </a:lnTo>
                <a:lnTo>
                  <a:pt x="1432844" y="389648"/>
                </a:lnTo>
                <a:lnTo>
                  <a:pt x="1411142" y="404280"/>
                </a:lnTo>
                <a:lnTo>
                  <a:pt x="1384566" y="409646"/>
                </a:lnTo>
                <a:lnTo>
                  <a:pt x="605351" y="409646"/>
                </a:lnTo>
                <a:lnTo>
                  <a:pt x="667844" y="641471"/>
                </a:lnTo>
                <a:lnTo>
                  <a:pt x="242140" y="409646"/>
                </a:lnTo>
                <a:lnTo>
                  <a:pt x="68275" y="409646"/>
                </a:lnTo>
                <a:lnTo>
                  <a:pt x="41699" y="404280"/>
                </a:lnTo>
                <a:lnTo>
                  <a:pt x="19997" y="389648"/>
                </a:lnTo>
                <a:lnTo>
                  <a:pt x="5365" y="367945"/>
                </a:lnTo>
                <a:lnTo>
                  <a:pt x="0" y="341369"/>
                </a:lnTo>
                <a:lnTo>
                  <a:pt x="0" y="238960"/>
                </a:lnTo>
                <a:lnTo>
                  <a:pt x="0" y="68275"/>
                </a:lnTo>
                <a:close/>
              </a:path>
            </a:pathLst>
          </a:custGeom>
          <a:ln w="25399">
            <a:solidFill>
              <a:srgbClr val="3A5E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150600" y="5295900"/>
            <a:ext cx="7639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단어장</a:t>
            </a:r>
            <a:r>
              <a:rPr dirty="0" sz="800" spc="-1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8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포조클래스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81836" y="7022592"/>
            <a:ext cx="1091565" cy="708025"/>
          </a:xfrm>
          <a:custGeom>
            <a:avLst/>
            <a:gdLst/>
            <a:ahLst/>
            <a:cxnLst/>
            <a:rect l="l" t="t" r="r" b="b"/>
            <a:pathLst>
              <a:path w="1091564" h="708025">
                <a:moveTo>
                  <a:pt x="1023099" y="297764"/>
                </a:moveTo>
                <a:lnTo>
                  <a:pt x="68275" y="297764"/>
                </a:lnTo>
                <a:lnTo>
                  <a:pt x="41699" y="303127"/>
                </a:lnTo>
                <a:lnTo>
                  <a:pt x="19997" y="317757"/>
                </a:lnTo>
                <a:lnTo>
                  <a:pt x="5365" y="339458"/>
                </a:lnTo>
                <a:lnTo>
                  <a:pt x="2" y="366026"/>
                </a:lnTo>
                <a:lnTo>
                  <a:pt x="0" y="639127"/>
                </a:lnTo>
                <a:lnTo>
                  <a:pt x="5365" y="665702"/>
                </a:lnTo>
                <a:lnTo>
                  <a:pt x="19997" y="687404"/>
                </a:lnTo>
                <a:lnTo>
                  <a:pt x="41699" y="702037"/>
                </a:lnTo>
                <a:lnTo>
                  <a:pt x="68275" y="707402"/>
                </a:lnTo>
                <a:lnTo>
                  <a:pt x="1023099" y="707402"/>
                </a:lnTo>
                <a:lnTo>
                  <a:pt x="1049674" y="702037"/>
                </a:lnTo>
                <a:lnTo>
                  <a:pt x="1071376" y="687404"/>
                </a:lnTo>
                <a:lnTo>
                  <a:pt x="1086008" y="665702"/>
                </a:lnTo>
                <a:lnTo>
                  <a:pt x="1091374" y="639127"/>
                </a:lnTo>
                <a:lnTo>
                  <a:pt x="1091371" y="366026"/>
                </a:lnTo>
                <a:lnTo>
                  <a:pt x="1086008" y="339458"/>
                </a:lnTo>
                <a:lnTo>
                  <a:pt x="1071376" y="317757"/>
                </a:lnTo>
                <a:lnTo>
                  <a:pt x="1049674" y="303127"/>
                </a:lnTo>
                <a:lnTo>
                  <a:pt x="1023099" y="297764"/>
                </a:lnTo>
                <a:close/>
              </a:path>
              <a:path w="1091564" h="708025">
                <a:moveTo>
                  <a:pt x="528764" y="0"/>
                </a:moveTo>
                <a:lnTo>
                  <a:pt x="181889" y="297764"/>
                </a:lnTo>
                <a:lnTo>
                  <a:pt x="454736" y="297764"/>
                </a:lnTo>
                <a:lnTo>
                  <a:pt x="52876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81836" y="7022592"/>
            <a:ext cx="1091565" cy="708025"/>
          </a:xfrm>
          <a:custGeom>
            <a:avLst/>
            <a:gdLst/>
            <a:ahLst/>
            <a:cxnLst/>
            <a:rect l="l" t="t" r="r" b="b"/>
            <a:pathLst>
              <a:path w="1091564" h="708025">
                <a:moveTo>
                  <a:pt x="0" y="366039"/>
                </a:moveTo>
                <a:lnTo>
                  <a:pt x="5365" y="339463"/>
                </a:lnTo>
                <a:lnTo>
                  <a:pt x="19997" y="317760"/>
                </a:lnTo>
                <a:lnTo>
                  <a:pt x="41699" y="303128"/>
                </a:lnTo>
                <a:lnTo>
                  <a:pt x="68275" y="297762"/>
                </a:lnTo>
                <a:lnTo>
                  <a:pt x="181897" y="297762"/>
                </a:lnTo>
                <a:lnTo>
                  <a:pt x="528773" y="0"/>
                </a:lnTo>
                <a:lnTo>
                  <a:pt x="454741" y="297762"/>
                </a:lnTo>
                <a:lnTo>
                  <a:pt x="1023104" y="297762"/>
                </a:lnTo>
                <a:lnTo>
                  <a:pt x="1049680" y="303128"/>
                </a:lnTo>
                <a:lnTo>
                  <a:pt x="1071382" y="317760"/>
                </a:lnTo>
                <a:lnTo>
                  <a:pt x="1086014" y="339463"/>
                </a:lnTo>
                <a:lnTo>
                  <a:pt x="1091379" y="366039"/>
                </a:lnTo>
                <a:lnTo>
                  <a:pt x="1091379" y="639133"/>
                </a:lnTo>
                <a:lnTo>
                  <a:pt x="1086014" y="665709"/>
                </a:lnTo>
                <a:lnTo>
                  <a:pt x="1071382" y="687411"/>
                </a:lnTo>
                <a:lnTo>
                  <a:pt x="1049680" y="702043"/>
                </a:lnTo>
                <a:lnTo>
                  <a:pt x="1023104" y="707409"/>
                </a:lnTo>
                <a:lnTo>
                  <a:pt x="68275" y="707409"/>
                </a:lnTo>
                <a:lnTo>
                  <a:pt x="41699" y="702043"/>
                </a:lnTo>
                <a:lnTo>
                  <a:pt x="19997" y="687411"/>
                </a:lnTo>
                <a:lnTo>
                  <a:pt x="5365" y="665709"/>
                </a:lnTo>
                <a:lnTo>
                  <a:pt x="0" y="639133"/>
                </a:lnTo>
                <a:lnTo>
                  <a:pt x="0" y="366036"/>
                </a:lnTo>
                <a:close/>
              </a:path>
            </a:pathLst>
          </a:custGeom>
          <a:ln w="25400">
            <a:solidFill>
              <a:srgbClr val="3A5E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689100" y="7391400"/>
            <a:ext cx="46863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930"/>
              </a:lnSpc>
              <a:spcBef>
                <a:spcPts val="100"/>
              </a:spcBef>
            </a:pPr>
            <a:r>
              <a:rPr dirty="0" sz="8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클라이언트</a:t>
            </a:r>
            <a:endParaRPr sz="800">
              <a:latin typeface="Noto Sans CJK JP Regular"/>
              <a:cs typeface="Noto Sans CJK JP Regular"/>
            </a:endParaRPr>
          </a:p>
          <a:p>
            <a:pPr algn="ctr" marL="10160">
              <a:lnSpc>
                <a:spcPts val="930"/>
              </a:lnSpc>
            </a:pPr>
            <a:r>
              <a:rPr dirty="0" sz="800">
                <a:solidFill>
                  <a:srgbClr val="FFFFFF"/>
                </a:solidFill>
                <a:latin typeface="Noto Sans CJK JP Regular"/>
                <a:cs typeface="Noto Sans CJK JP Regular"/>
              </a:rPr>
              <a:t>GUI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83110" y="1687728"/>
            <a:ext cx="896619" cy="632460"/>
          </a:xfrm>
          <a:custGeom>
            <a:avLst/>
            <a:gdLst/>
            <a:ahLst/>
            <a:cxnLst/>
            <a:rect l="l" t="t" r="r" b="b"/>
            <a:pathLst>
              <a:path w="896620" h="632460">
                <a:moveTo>
                  <a:pt x="373367" y="409638"/>
                </a:moveTo>
                <a:lnTo>
                  <a:pt x="149352" y="409638"/>
                </a:lnTo>
                <a:lnTo>
                  <a:pt x="426745" y="632434"/>
                </a:lnTo>
                <a:lnTo>
                  <a:pt x="373367" y="409638"/>
                </a:lnTo>
                <a:close/>
              </a:path>
              <a:path w="896620" h="632460">
                <a:moveTo>
                  <a:pt x="827824" y="0"/>
                </a:moveTo>
                <a:lnTo>
                  <a:pt x="68275" y="0"/>
                </a:lnTo>
                <a:lnTo>
                  <a:pt x="41699" y="5365"/>
                </a:lnTo>
                <a:lnTo>
                  <a:pt x="19997" y="19997"/>
                </a:lnTo>
                <a:lnTo>
                  <a:pt x="5365" y="41699"/>
                </a:lnTo>
                <a:lnTo>
                  <a:pt x="0" y="68275"/>
                </a:lnTo>
                <a:lnTo>
                  <a:pt x="0" y="341363"/>
                </a:lnTo>
                <a:lnTo>
                  <a:pt x="5365" y="367938"/>
                </a:lnTo>
                <a:lnTo>
                  <a:pt x="19997" y="389640"/>
                </a:lnTo>
                <a:lnTo>
                  <a:pt x="41699" y="404272"/>
                </a:lnTo>
                <a:lnTo>
                  <a:pt x="68275" y="409638"/>
                </a:lnTo>
                <a:lnTo>
                  <a:pt x="827824" y="409638"/>
                </a:lnTo>
                <a:lnTo>
                  <a:pt x="854399" y="404272"/>
                </a:lnTo>
                <a:lnTo>
                  <a:pt x="876101" y="389640"/>
                </a:lnTo>
                <a:lnTo>
                  <a:pt x="890733" y="367938"/>
                </a:lnTo>
                <a:lnTo>
                  <a:pt x="896099" y="341363"/>
                </a:lnTo>
                <a:lnTo>
                  <a:pt x="896099" y="68275"/>
                </a:lnTo>
                <a:lnTo>
                  <a:pt x="890733" y="41699"/>
                </a:lnTo>
                <a:lnTo>
                  <a:pt x="876101" y="19997"/>
                </a:lnTo>
                <a:lnTo>
                  <a:pt x="854399" y="5365"/>
                </a:lnTo>
                <a:lnTo>
                  <a:pt x="827824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83110" y="1687728"/>
            <a:ext cx="896619" cy="632460"/>
          </a:xfrm>
          <a:custGeom>
            <a:avLst/>
            <a:gdLst/>
            <a:ahLst/>
            <a:cxnLst/>
            <a:rect l="l" t="t" r="r" b="b"/>
            <a:pathLst>
              <a:path w="896620" h="632460">
                <a:moveTo>
                  <a:pt x="0" y="68275"/>
                </a:moveTo>
                <a:lnTo>
                  <a:pt x="5365" y="41699"/>
                </a:lnTo>
                <a:lnTo>
                  <a:pt x="19997" y="19997"/>
                </a:lnTo>
                <a:lnTo>
                  <a:pt x="41699" y="5365"/>
                </a:lnTo>
                <a:lnTo>
                  <a:pt x="68275" y="0"/>
                </a:lnTo>
                <a:lnTo>
                  <a:pt x="149350" y="0"/>
                </a:lnTo>
                <a:lnTo>
                  <a:pt x="827824" y="0"/>
                </a:lnTo>
                <a:lnTo>
                  <a:pt x="854399" y="5365"/>
                </a:lnTo>
                <a:lnTo>
                  <a:pt x="876102" y="19997"/>
                </a:lnTo>
                <a:lnTo>
                  <a:pt x="890733" y="41699"/>
                </a:lnTo>
                <a:lnTo>
                  <a:pt x="896099" y="68275"/>
                </a:lnTo>
                <a:lnTo>
                  <a:pt x="896099" y="341369"/>
                </a:lnTo>
                <a:lnTo>
                  <a:pt x="890733" y="367945"/>
                </a:lnTo>
                <a:lnTo>
                  <a:pt x="876102" y="389648"/>
                </a:lnTo>
                <a:lnTo>
                  <a:pt x="854399" y="404280"/>
                </a:lnTo>
                <a:lnTo>
                  <a:pt x="827824" y="409646"/>
                </a:lnTo>
                <a:lnTo>
                  <a:pt x="373374" y="409646"/>
                </a:lnTo>
                <a:lnTo>
                  <a:pt x="426749" y="632439"/>
                </a:lnTo>
                <a:lnTo>
                  <a:pt x="149350" y="409646"/>
                </a:lnTo>
                <a:lnTo>
                  <a:pt x="68275" y="409646"/>
                </a:lnTo>
                <a:lnTo>
                  <a:pt x="41699" y="404280"/>
                </a:lnTo>
                <a:lnTo>
                  <a:pt x="19997" y="389648"/>
                </a:lnTo>
                <a:lnTo>
                  <a:pt x="5365" y="367945"/>
                </a:lnTo>
                <a:lnTo>
                  <a:pt x="0" y="341369"/>
                </a:lnTo>
                <a:lnTo>
                  <a:pt x="0" y="238960"/>
                </a:lnTo>
                <a:lnTo>
                  <a:pt x="0" y="68275"/>
                </a:lnTo>
                <a:close/>
              </a:path>
            </a:pathLst>
          </a:custGeom>
          <a:ln w="25400">
            <a:solidFill>
              <a:srgbClr val="3A5E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032500" y="1816100"/>
            <a:ext cx="2032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서버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749550">
              <a:lnSpc>
                <a:spcPct val="100000"/>
              </a:lnSpc>
              <a:spcBef>
                <a:spcPts val="1900"/>
              </a:spcBef>
              <a:tabLst>
                <a:tab pos="576326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단어테스트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전체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다이어그램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7712" y="2529390"/>
            <a:ext cx="9608025" cy="6057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546350">
              <a:lnSpc>
                <a:spcPct val="100000"/>
              </a:lnSpc>
              <a:spcBef>
                <a:spcPts val="1900"/>
              </a:spcBef>
              <a:tabLst>
                <a:tab pos="556006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단어테스트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클라이언트와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서버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4238662" y="2304478"/>
            <a:ext cx="681355" cy="843915"/>
          </a:xfrm>
          <a:custGeom>
            <a:avLst/>
            <a:gdLst/>
            <a:ahLst/>
            <a:cxnLst/>
            <a:rect l="l" t="t" r="r" b="b"/>
            <a:pathLst>
              <a:path w="681354" h="843914">
                <a:moveTo>
                  <a:pt x="170421" y="0"/>
                </a:moveTo>
                <a:lnTo>
                  <a:pt x="170230" y="502818"/>
                </a:lnTo>
                <a:lnTo>
                  <a:pt x="0" y="502818"/>
                </a:lnTo>
                <a:lnTo>
                  <a:pt x="340398" y="843330"/>
                </a:lnTo>
                <a:lnTo>
                  <a:pt x="681113" y="502996"/>
                </a:lnTo>
                <a:lnTo>
                  <a:pt x="510819" y="502932"/>
                </a:lnTo>
                <a:lnTo>
                  <a:pt x="170230" y="502818"/>
                </a:lnTo>
                <a:lnTo>
                  <a:pt x="510819" y="502754"/>
                </a:lnTo>
                <a:lnTo>
                  <a:pt x="511009" y="126"/>
                </a:lnTo>
                <a:lnTo>
                  <a:pt x="170421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41069" y="1869300"/>
            <a:ext cx="5782310" cy="465455"/>
          </a:xfrm>
          <a:prstGeom prst="rect">
            <a:avLst/>
          </a:prstGeom>
          <a:solidFill>
            <a:srgbClr val="C0EFAF"/>
          </a:solidFill>
        </p:spPr>
        <p:txBody>
          <a:bodyPr wrap="square" lIns="0" tIns="11176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880"/>
              </a:spcBef>
            </a:pPr>
            <a:r>
              <a:rPr dirty="0" sz="1500" spc="-40">
                <a:latin typeface="Noto Sans CJK JP Regular"/>
                <a:cs typeface="Noto Sans CJK JP Regular"/>
              </a:rPr>
              <a:t>StudyPage </a:t>
            </a:r>
            <a:r>
              <a:rPr dirty="0" sz="1500" spc="-75">
                <a:latin typeface="Noto Sans CJK JP Regular"/>
                <a:cs typeface="Noto Sans CJK JP Regular"/>
              </a:rPr>
              <a:t>에서 </a:t>
            </a:r>
            <a:r>
              <a:rPr dirty="0" sz="1500" spc="-45">
                <a:latin typeface="Noto Sans CJK JP Regular"/>
                <a:cs typeface="Noto Sans CJK JP Regular"/>
              </a:rPr>
              <a:t>3분의 </a:t>
            </a:r>
            <a:r>
              <a:rPr dirty="0" sz="1500" spc="-75">
                <a:latin typeface="Noto Sans CJK JP Regular"/>
                <a:cs typeface="Noto Sans CJK JP Regular"/>
              </a:rPr>
              <a:t>시간 리밋을 주고 초과하면 다음페이지로</a:t>
            </a:r>
            <a:r>
              <a:rPr dirty="0" sz="1500" spc="-110">
                <a:latin typeface="Noto Sans CJK JP Regular"/>
                <a:cs typeface="Noto Sans CJK JP Regular"/>
              </a:rPr>
              <a:t> </a:t>
            </a:r>
            <a:r>
              <a:rPr dirty="0" sz="1500" spc="-75">
                <a:latin typeface="Noto Sans CJK JP Regular"/>
                <a:cs typeface="Noto Sans CJK JP Regular"/>
              </a:rPr>
              <a:t>넘어감</a:t>
            </a:r>
            <a:endParaRPr sz="15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8632" y="7100227"/>
            <a:ext cx="828040" cy="1024890"/>
          </a:xfrm>
          <a:custGeom>
            <a:avLst/>
            <a:gdLst/>
            <a:ahLst/>
            <a:cxnLst/>
            <a:rect l="l" t="t" r="r" b="b"/>
            <a:pathLst>
              <a:path w="828039" h="1024890">
                <a:moveTo>
                  <a:pt x="413993" y="0"/>
                </a:moveTo>
                <a:lnTo>
                  <a:pt x="0" y="413537"/>
                </a:lnTo>
                <a:lnTo>
                  <a:pt x="206919" y="413613"/>
                </a:lnTo>
                <a:lnTo>
                  <a:pt x="206703" y="1024572"/>
                </a:lnTo>
                <a:lnTo>
                  <a:pt x="620546" y="1024724"/>
                </a:lnTo>
                <a:lnTo>
                  <a:pt x="620774" y="413766"/>
                </a:lnTo>
                <a:lnTo>
                  <a:pt x="827619" y="413766"/>
                </a:lnTo>
                <a:lnTo>
                  <a:pt x="413993" y="0"/>
                </a:lnTo>
                <a:close/>
              </a:path>
              <a:path w="828039" h="1024890">
                <a:moveTo>
                  <a:pt x="827619" y="413766"/>
                </a:moveTo>
                <a:lnTo>
                  <a:pt x="620774" y="413766"/>
                </a:lnTo>
                <a:lnTo>
                  <a:pt x="827695" y="413842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113" y="7808861"/>
            <a:ext cx="2724785" cy="819150"/>
          </a:xfrm>
          <a:custGeom>
            <a:avLst/>
            <a:gdLst/>
            <a:ahLst/>
            <a:cxnLst/>
            <a:rect l="l" t="t" r="r" b="b"/>
            <a:pathLst>
              <a:path w="2724785" h="819150">
                <a:moveTo>
                  <a:pt x="0" y="0"/>
                </a:moveTo>
                <a:lnTo>
                  <a:pt x="2724616" y="0"/>
                </a:lnTo>
                <a:lnTo>
                  <a:pt x="2724616" y="819100"/>
                </a:lnTo>
                <a:lnTo>
                  <a:pt x="0" y="819100"/>
                </a:lnTo>
                <a:lnTo>
                  <a:pt x="0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9113" y="7835900"/>
            <a:ext cx="2724785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2570">
              <a:lnSpc>
                <a:spcPts val="1860"/>
              </a:lnSpc>
              <a:spcBef>
                <a:spcPts val="100"/>
              </a:spcBef>
            </a:pPr>
            <a:r>
              <a:rPr dirty="0" sz="1600" spc="-80">
                <a:latin typeface="Noto Sans CJK JP Regular"/>
                <a:cs typeface="Noto Sans CJK JP Regular"/>
              </a:rPr>
              <a:t>파일매니저가 랜덤으로</a:t>
            </a:r>
            <a:r>
              <a:rPr dirty="0" sz="1600" spc="-10">
                <a:latin typeface="Noto Sans CJK JP Regular"/>
                <a:cs typeface="Noto Sans CJK JP Regular"/>
              </a:rPr>
              <a:t> </a:t>
            </a:r>
            <a:r>
              <a:rPr dirty="0" sz="1600" spc="-80">
                <a:latin typeface="Noto Sans CJK JP Regular"/>
                <a:cs typeface="Noto Sans CJK JP Regular"/>
              </a:rPr>
              <a:t>뽑은</a:t>
            </a:r>
            <a:endParaRPr sz="1600">
              <a:latin typeface="Noto Sans CJK JP Regular"/>
              <a:cs typeface="Noto Sans CJK JP Regular"/>
            </a:endParaRPr>
          </a:p>
          <a:p>
            <a:pPr algn="ctr" marL="509270" marR="500380" indent="-5080">
              <a:lnSpc>
                <a:spcPts val="1800"/>
              </a:lnSpc>
              <a:spcBef>
                <a:spcPts val="100"/>
              </a:spcBef>
            </a:pPr>
            <a:r>
              <a:rPr dirty="0" sz="1600" spc="-30">
                <a:latin typeface="Noto Sans CJK JP Regular"/>
                <a:cs typeface="Noto Sans CJK JP Regular"/>
              </a:rPr>
              <a:t>ArrayList </a:t>
            </a:r>
            <a:r>
              <a:rPr dirty="0" sz="1600" spc="-80">
                <a:latin typeface="Noto Sans CJK JP Regular"/>
                <a:cs typeface="Noto Sans CJK JP Regular"/>
              </a:rPr>
              <a:t>객체를  입력받아 </a:t>
            </a:r>
            <a:r>
              <a:rPr dirty="0" sz="1600" spc="-20">
                <a:latin typeface="Noto Sans CJK JP Regular"/>
                <a:cs typeface="Noto Sans CJK JP Regular"/>
              </a:rPr>
              <a:t>GUI에</a:t>
            </a:r>
            <a:r>
              <a:rPr dirty="0" sz="1600" spc="-50">
                <a:latin typeface="Noto Sans CJK JP Regular"/>
                <a:cs typeface="Noto Sans CJK JP Regular"/>
              </a:rPr>
              <a:t> </a:t>
            </a:r>
            <a:r>
              <a:rPr dirty="0" sz="1600" spc="-80">
                <a:latin typeface="Noto Sans CJK JP Regular"/>
                <a:cs typeface="Noto Sans CJK JP Regular"/>
              </a:rPr>
              <a:t>출력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75481" y="7120890"/>
            <a:ext cx="913130" cy="1271270"/>
          </a:xfrm>
          <a:custGeom>
            <a:avLst/>
            <a:gdLst/>
            <a:ahLst/>
            <a:cxnLst/>
            <a:rect l="l" t="t" r="r" b="b"/>
            <a:pathLst>
              <a:path w="913129" h="1271270">
                <a:moveTo>
                  <a:pt x="456730" y="0"/>
                </a:moveTo>
                <a:lnTo>
                  <a:pt x="0" y="456209"/>
                </a:lnTo>
                <a:lnTo>
                  <a:pt x="228282" y="456298"/>
                </a:lnTo>
                <a:lnTo>
                  <a:pt x="227990" y="1271079"/>
                </a:lnTo>
                <a:lnTo>
                  <a:pt x="684555" y="1271244"/>
                </a:lnTo>
                <a:lnTo>
                  <a:pt x="684847" y="456463"/>
                </a:lnTo>
                <a:lnTo>
                  <a:pt x="913041" y="456463"/>
                </a:lnTo>
                <a:lnTo>
                  <a:pt x="456730" y="0"/>
                </a:lnTo>
                <a:close/>
              </a:path>
              <a:path w="913129" h="1271270">
                <a:moveTo>
                  <a:pt x="913041" y="456463"/>
                </a:moveTo>
                <a:lnTo>
                  <a:pt x="684847" y="456463"/>
                </a:lnTo>
                <a:lnTo>
                  <a:pt x="913130" y="456552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48927" y="8370341"/>
            <a:ext cx="4182110" cy="902969"/>
          </a:xfrm>
          <a:custGeom>
            <a:avLst/>
            <a:gdLst/>
            <a:ahLst/>
            <a:cxnLst/>
            <a:rect l="l" t="t" r="r" b="b"/>
            <a:pathLst>
              <a:path w="4182109" h="902970">
                <a:moveTo>
                  <a:pt x="0" y="0"/>
                </a:moveTo>
                <a:lnTo>
                  <a:pt x="4181576" y="0"/>
                </a:lnTo>
                <a:lnTo>
                  <a:pt x="4181576" y="902648"/>
                </a:lnTo>
                <a:lnTo>
                  <a:pt x="0" y="902648"/>
                </a:lnTo>
                <a:lnTo>
                  <a:pt x="0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48927" y="8627962"/>
            <a:ext cx="4182110" cy="645160"/>
          </a:xfrm>
          <a:prstGeom prst="rect">
            <a:avLst/>
          </a:prstGeom>
          <a:solidFill>
            <a:srgbClr val="C0EFA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1385"/>
              </a:lnSpc>
            </a:pPr>
            <a:r>
              <a:rPr dirty="0" sz="1700" spc="-85">
                <a:latin typeface="Noto Sans CJK JP Regular"/>
                <a:cs typeface="Noto Sans CJK JP Regular"/>
              </a:rPr>
              <a:t>입력한 값을 비교해서</a:t>
            </a:r>
            <a:r>
              <a:rPr dirty="0" sz="1700" spc="-105">
                <a:latin typeface="Noto Sans CJK JP Regular"/>
                <a:cs typeface="Noto Sans CJK JP Regular"/>
              </a:rPr>
              <a:t> </a:t>
            </a:r>
            <a:r>
              <a:rPr dirty="0" sz="1700" spc="-85">
                <a:latin typeface="Noto Sans CJK JP Regular"/>
                <a:cs typeface="Noto Sans CJK JP Regular"/>
              </a:rPr>
              <a:t>채점하고</a:t>
            </a:r>
            <a:endParaRPr sz="1700">
              <a:latin typeface="Noto Sans CJK JP Regular"/>
              <a:cs typeface="Noto Sans CJK JP Regular"/>
            </a:endParaRPr>
          </a:p>
          <a:p>
            <a:pPr algn="ctr">
              <a:lnSpc>
                <a:spcPts val="1920"/>
              </a:lnSpc>
            </a:pPr>
            <a:r>
              <a:rPr dirty="0" sz="1700" spc="-85">
                <a:latin typeface="Noto Sans CJK JP Regular"/>
                <a:cs typeface="Noto Sans CJK JP Regular"/>
              </a:rPr>
              <a:t>총</a:t>
            </a:r>
            <a:r>
              <a:rPr dirty="0" sz="1700" spc="105">
                <a:latin typeface="Noto Sans CJK JP Regular"/>
                <a:cs typeface="Noto Sans CJK JP Regular"/>
              </a:rPr>
              <a:t> </a:t>
            </a:r>
            <a:r>
              <a:rPr dirty="0" sz="1700" spc="-85">
                <a:latin typeface="Noto Sans CJK JP Regular"/>
                <a:cs typeface="Noto Sans CJK JP Regular"/>
              </a:rPr>
              <a:t>맞은</a:t>
            </a:r>
            <a:r>
              <a:rPr dirty="0" sz="1700" spc="105">
                <a:latin typeface="Noto Sans CJK JP Regular"/>
                <a:cs typeface="Noto Sans CJK JP Regular"/>
              </a:rPr>
              <a:t> </a:t>
            </a:r>
            <a:r>
              <a:rPr dirty="0" sz="1700" spc="-85">
                <a:latin typeface="Noto Sans CJK JP Regular"/>
                <a:cs typeface="Noto Sans CJK JP Regular"/>
              </a:rPr>
              <a:t>개수와</a:t>
            </a:r>
            <a:r>
              <a:rPr dirty="0" sz="1700" spc="105">
                <a:latin typeface="Noto Sans CJK JP Regular"/>
                <a:cs typeface="Noto Sans CJK JP Regular"/>
              </a:rPr>
              <a:t> </a:t>
            </a:r>
            <a:r>
              <a:rPr dirty="0" sz="1700" spc="-85">
                <a:latin typeface="Noto Sans CJK JP Regular"/>
                <a:cs typeface="Noto Sans CJK JP Regular"/>
              </a:rPr>
              <a:t>정답률을</a:t>
            </a:r>
            <a:r>
              <a:rPr dirty="0" sz="1700" spc="110">
                <a:latin typeface="Noto Sans CJK JP Regular"/>
                <a:cs typeface="Noto Sans CJK JP Regular"/>
              </a:rPr>
              <a:t> </a:t>
            </a:r>
            <a:r>
              <a:rPr dirty="0" sz="1700" spc="-85">
                <a:latin typeface="Noto Sans CJK JP Regular"/>
                <a:cs typeface="Noto Sans CJK JP Regular"/>
              </a:rPr>
              <a:t>서버에</a:t>
            </a:r>
            <a:r>
              <a:rPr dirty="0" sz="1700" spc="105">
                <a:latin typeface="Noto Sans CJK JP Regular"/>
                <a:cs typeface="Noto Sans CJK JP Regular"/>
              </a:rPr>
              <a:t> </a:t>
            </a:r>
            <a:r>
              <a:rPr dirty="0" sz="1700" spc="-85">
                <a:latin typeface="Noto Sans CJK JP Regular"/>
                <a:cs typeface="Noto Sans CJK JP Regular"/>
              </a:rPr>
              <a:t>보냄</a:t>
            </a:r>
            <a:endParaRPr sz="17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64954" y="7582789"/>
            <a:ext cx="913765" cy="1271270"/>
          </a:xfrm>
          <a:custGeom>
            <a:avLst/>
            <a:gdLst/>
            <a:ahLst/>
            <a:cxnLst/>
            <a:rect l="l" t="t" r="r" b="b"/>
            <a:pathLst>
              <a:path w="913765" h="1271270">
                <a:moveTo>
                  <a:pt x="456742" y="0"/>
                </a:moveTo>
                <a:lnTo>
                  <a:pt x="0" y="456209"/>
                </a:lnTo>
                <a:lnTo>
                  <a:pt x="228282" y="456298"/>
                </a:lnTo>
                <a:lnTo>
                  <a:pt x="227990" y="1271079"/>
                </a:lnTo>
                <a:lnTo>
                  <a:pt x="684555" y="1271245"/>
                </a:lnTo>
                <a:lnTo>
                  <a:pt x="684860" y="456463"/>
                </a:lnTo>
                <a:lnTo>
                  <a:pt x="913066" y="456463"/>
                </a:lnTo>
                <a:lnTo>
                  <a:pt x="456742" y="0"/>
                </a:lnTo>
                <a:close/>
              </a:path>
              <a:path w="913765" h="1271270">
                <a:moveTo>
                  <a:pt x="913066" y="456463"/>
                </a:moveTo>
                <a:lnTo>
                  <a:pt x="684860" y="456463"/>
                </a:lnTo>
                <a:lnTo>
                  <a:pt x="913142" y="456539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208683" y="8601652"/>
            <a:ext cx="4182110" cy="902969"/>
          </a:xfrm>
          <a:prstGeom prst="rect">
            <a:avLst/>
          </a:prstGeom>
          <a:solidFill>
            <a:srgbClr val="C0EFAF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303020" marR="383540" indent="-901700">
              <a:lnSpc>
                <a:spcPts val="1800"/>
              </a:lnSpc>
            </a:pPr>
            <a:r>
              <a:rPr dirty="0" sz="1700" spc="-85">
                <a:latin typeface="Noto Sans CJK JP Regular"/>
                <a:cs typeface="Noto Sans CJK JP Regular"/>
              </a:rPr>
              <a:t>파일매니저 클래스로 랜덤단어를 뽑아서  클라이언트에</a:t>
            </a:r>
            <a:r>
              <a:rPr dirty="0" sz="1700" spc="105">
                <a:latin typeface="Noto Sans CJK JP Regular"/>
                <a:cs typeface="Noto Sans CJK JP Regular"/>
              </a:rPr>
              <a:t> </a:t>
            </a:r>
            <a:r>
              <a:rPr dirty="0" sz="1700" spc="-85">
                <a:latin typeface="Noto Sans CJK JP Regular"/>
                <a:cs typeface="Noto Sans CJK JP Regular"/>
              </a:rPr>
              <a:t>보냄</a:t>
            </a:r>
            <a:endParaRPr sz="17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4946" y="3119424"/>
            <a:ext cx="10119808" cy="3365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463550">
              <a:lnSpc>
                <a:spcPct val="100000"/>
              </a:lnSpc>
              <a:spcBef>
                <a:spcPts val="1900"/>
              </a:spcBef>
              <a:tabLst>
                <a:tab pos="347726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단어테스트	</a:t>
            </a:r>
            <a:r>
              <a:rPr dirty="0" sz="3700" spc="430">
                <a:solidFill>
                  <a:srgbClr val="FFFFFF"/>
                </a:solidFill>
              </a:rPr>
              <a:t>|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파일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매니저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140">
                <a:solidFill>
                  <a:srgbClr val="FFFFFF"/>
                </a:solidFill>
              </a:rPr>
              <a:t>: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전체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단어장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95">
                <a:solidFill>
                  <a:srgbClr val="FFFFFF"/>
                </a:solidFill>
              </a:rPr>
              <a:t>&amp;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랜덤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단어장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6783463" y="5774220"/>
            <a:ext cx="631825" cy="1214755"/>
          </a:xfrm>
          <a:custGeom>
            <a:avLst/>
            <a:gdLst/>
            <a:ahLst/>
            <a:cxnLst/>
            <a:rect l="l" t="t" r="r" b="b"/>
            <a:pathLst>
              <a:path w="631825" h="1214754">
                <a:moveTo>
                  <a:pt x="316001" y="0"/>
                </a:moveTo>
                <a:lnTo>
                  <a:pt x="0" y="315772"/>
                </a:lnTo>
                <a:lnTo>
                  <a:pt x="157949" y="315823"/>
                </a:lnTo>
                <a:lnTo>
                  <a:pt x="157619" y="1214564"/>
                </a:lnTo>
                <a:lnTo>
                  <a:pt x="473506" y="1214678"/>
                </a:lnTo>
                <a:lnTo>
                  <a:pt x="473824" y="315937"/>
                </a:lnTo>
                <a:lnTo>
                  <a:pt x="631710" y="315937"/>
                </a:lnTo>
                <a:lnTo>
                  <a:pt x="316001" y="0"/>
                </a:lnTo>
                <a:close/>
              </a:path>
              <a:path w="631825" h="1214754">
                <a:moveTo>
                  <a:pt x="631710" y="315937"/>
                </a:moveTo>
                <a:lnTo>
                  <a:pt x="473824" y="315937"/>
                </a:lnTo>
                <a:lnTo>
                  <a:pt x="631774" y="316001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085219" y="6612610"/>
            <a:ext cx="5456555" cy="762000"/>
          </a:xfrm>
          <a:prstGeom prst="rect">
            <a:avLst/>
          </a:prstGeom>
          <a:solidFill>
            <a:srgbClr val="C0EFAF"/>
          </a:solidFill>
        </p:spPr>
        <p:txBody>
          <a:bodyPr wrap="square" lIns="0" tIns="44450" rIns="0" bIns="0" rtlCol="0" vert="horz">
            <a:spAutoFit/>
          </a:bodyPr>
          <a:lstStyle/>
          <a:p>
            <a:pPr marL="222885" marR="207010" indent="25400">
              <a:lnSpc>
                <a:spcPts val="2600"/>
              </a:lnSpc>
              <a:spcBef>
                <a:spcPts val="35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단어와 뜻이 합쳐진 상태의 파일을 읽어서  단어와 뜻을 분류하고 </a:t>
            </a:r>
            <a:r>
              <a:rPr dirty="0" sz="2400" spc="-55">
                <a:latin typeface="Noto Sans CJK JP Regular"/>
                <a:cs typeface="Noto Sans CJK JP Regular"/>
              </a:rPr>
              <a:t>ArrayList로</a:t>
            </a:r>
            <a:r>
              <a:rPr dirty="0" sz="2400" spc="-27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저장함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5219" y="2099462"/>
            <a:ext cx="5456555" cy="431800"/>
          </a:xfrm>
          <a:custGeom>
            <a:avLst/>
            <a:gdLst/>
            <a:ahLst/>
            <a:cxnLst/>
            <a:rect l="l" t="t" r="r" b="b"/>
            <a:pathLst>
              <a:path w="5456555" h="431800">
                <a:moveTo>
                  <a:pt x="0" y="0"/>
                </a:moveTo>
                <a:lnTo>
                  <a:pt x="5456555" y="0"/>
                </a:lnTo>
                <a:lnTo>
                  <a:pt x="5456555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085219" y="2082800"/>
            <a:ext cx="54565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단어장에서 필요한 단어를 처리하는</a:t>
            </a:r>
            <a:r>
              <a:rPr dirty="0" sz="2400" spc="-28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클래스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61834" y="2463761"/>
            <a:ext cx="631825" cy="762000"/>
          </a:xfrm>
          <a:custGeom>
            <a:avLst/>
            <a:gdLst/>
            <a:ahLst/>
            <a:cxnLst/>
            <a:rect l="l" t="t" r="r" b="b"/>
            <a:pathLst>
              <a:path w="631825" h="762000">
                <a:moveTo>
                  <a:pt x="631774" y="446112"/>
                </a:moveTo>
                <a:lnTo>
                  <a:pt x="0" y="446112"/>
                </a:lnTo>
                <a:lnTo>
                  <a:pt x="315887" y="762000"/>
                </a:lnTo>
                <a:lnTo>
                  <a:pt x="631774" y="446112"/>
                </a:lnTo>
                <a:close/>
              </a:path>
              <a:path w="631825" h="762000">
                <a:moveTo>
                  <a:pt x="473824" y="0"/>
                </a:moveTo>
                <a:lnTo>
                  <a:pt x="157937" y="0"/>
                </a:lnTo>
                <a:lnTo>
                  <a:pt x="157937" y="446112"/>
                </a:lnTo>
                <a:lnTo>
                  <a:pt x="473824" y="446112"/>
                </a:lnTo>
                <a:lnTo>
                  <a:pt x="473824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1838" y="2004811"/>
            <a:ext cx="11377593" cy="6552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2954" y="381000"/>
            <a:ext cx="11837035" cy="1130300"/>
          </a:xfrm>
          <a:custGeom>
            <a:avLst/>
            <a:gdLst/>
            <a:ahLst/>
            <a:cxnLst/>
            <a:rect l="l" t="t" r="r" b="b"/>
            <a:pathLst>
              <a:path w="11837035" h="1130300">
                <a:moveTo>
                  <a:pt x="0" y="0"/>
                </a:moveTo>
                <a:lnTo>
                  <a:pt x="11836703" y="0"/>
                </a:lnTo>
                <a:lnTo>
                  <a:pt x="11836703" y="1130300"/>
                </a:lnTo>
                <a:lnTo>
                  <a:pt x="0" y="1130300"/>
                </a:lnTo>
                <a:lnTo>
                  <a:pt x="0" y="0"/>
                </a:lnTo>
                <a:close/>
              </a:path>
            </a:pathLst>
          </a:custGeom>
          <a:solidFill>
            <a:srgbClr val="F3B8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8900" y="609600"/>
            <a:ext cx="1004824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71875" algn="l"/>
              </a:tabLst>
            </a:pPr>
            <a:r>
              <a:rPr dirty="0" sz="3700" spc="-60">
                <a:solidFill>
                  <a:srgbClr val="FFFFFF"/>
                </a:solidFill>
              </a:rPr>
              <a:t>(3)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회원정보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분석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통계부분 전체 클래스</a:t>
            </a:r>
            <a:r>
              <a:rPr dirty="0" sz="3700" spc="-47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다이어그램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898" y="2050453"/>
            <a:ext cx="4739219" cy="6391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33909" y="2983903"/>
            <a:ext cx="1214755" cy="631825"/>
          </a:xfrm>
          <a:custGeom>
            <a:avLst/>
            <a:gdLst/>
            <a:ahLst/>
            <a:cxnLst/>
            <a:rect l="l" t="t" r="r" b="b"/>
            <a:pathLst>
              <a:path w="1214754" h="631825">
                <a:moveTo>
                  <a:pt x="315887" y="0"/>
                </a:moveTo>
                <a:lnTo>
                  <a:pt x="0" y="315887"/>
                </a:lnTo>
                <a:lnTo>
                  <a:pt x="315887" y="631774"/>
                </a:lnTo>
                <a:lnTo>
                  <a:pt x="315887" y="473824"/>
                </a:lnTo>
                <a:lnTo>
                  <a:pt x="1214627" y="473824"/>
                </a:lnTo>
                <a:lnTo>
                  <a:pt x="1214627" y="157937"/>
                </a:lnTo>
                <a:lnTo>
                  <a:pt x="315887" y="157937"/>
                </a:lnTo>
                <a:lnTo>
                  <a:pt x="315887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37108" y="2918790"/>
            <a:ext cx="5365115" cy="762000"/>
          </a:xfrm>
          <a:prstGeom prst="rect">
            <a:avLst/>
          </a:prstGeom>
          <a:solidFill>
            <a:srgbClr val="C0EFAF"/>
          </a:solidFill>
        </p:spPr>
        <p:txBody>
          <a:bodyPr wrap="square" lIns="0" tIns="42545" rIns="0" bIns="0" rtlCol="0" vert="horz">
            <a:spAutoFit/>
          </a:bodyPr>
          <a:lstStyle/>
          <a:p>
            <a:pPr marL="226695" marR="208279" indent="241300">
              <a:lnSpc>
                <a:spcPts val="2600"/>
              </a:lnSpc>
              <a:spcBef>
                <a:spcPts val="335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회원 정보들을 꺼내서 </a:t>
            </a:r>
            <a:r>
              <a:rPr dirty="0" sz="2400" spc="-60">
                <a:latin typeface="Noto Sans CJK JP Regular"/>
                <a:cs typeface="Noto Sans CJK JP Regular"/>
              </a:rPr>
              <a:t>분할, </a:t>
            </a:r>
            <a:r>
              <a:rPr dirty="0" sz="2400" spc="-120">
                <a:latin typeface="Noto Sans CJK JP Regular"/>
                <a:cs typeface="Noto Sans CJK JP Regular"/>
              </a:rPr>
              <a:t>컬렉션에  저장할</a:t>
            </a:r>
            <a:r>
              <a:rPr dirty="0" sz="2400" spc="14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때</a:t>
            </a:r>
            <a:r>
              <a:rPr dirty="0" sz="2400" spc="15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등</a:t>
            </a:r>
            <a:r>
              <a:rPr dirty="0" sz="2400" spc="15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여러</a:t>
            </a:r>
            <a:r>
              <a:rPr dirty="0" sz="2400" spc="15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작업에</a:t>
            </a:r>
            <a:r>
              <a:rPr dirty="0" sz="2400" spc="15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사용되는</a:t>
            </a:r>
            <a:r>
              <a:rPr dirty="0" sz="2400" spc="150">
                <a:latin typeface="Noto Sans CJK JP Regular"/>
                <a:cs typeface="Noto Sans CJK JP Regular"/>
              </a:rPr>
              <a:t> </a:t>
            </a:r>
            <a:r>
              <a:rPr dirty="0" sz="2400" spc="-110">
                <a:latin typeface="Noto Sans CJK JP Regular"/>
                <a:cs typeface="Noto Sans CJK JP Regular"/>
              </a:rPr>
              <a:t>PoJo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462" y="6356312"/>
            <a:ext cx="1340485" cy="773430"/>
          </a:xfrm>
          <a:custGeom>
            <a:avLst/>
            <a:gdLst/>
            <a:ahLst/>
            <a:cxnLst/>
            <a:rect l="l" t="t" r="r" b="b"/>
            <a:pathLst>
              <a:path w="1340484" h="773429">
                <a:moveTo>
                  <a:pt x="386486" y="0"/>
                </a:moveTo>
                <a:lnTo>
                  <a:pt x="0" y="386486"/>
                </a:lnTo>
                <a:lnTo>
                  <a:pt x="386486" y="772960"/>
                </a:lnTo>
                <a:lnTo>
                  <a:pt x="386486" y="579716"/>
                </a:lnTo>
                <a:lnTo>
                  <a:pt x="1339875" y="579716"/>
                </a:lnTo>
                <a:lnTo>
                  <a:pt x="1339875" y="193243"/>
                </a:lnTo>
                <a:lnTo>
                  <a:pt x="386486" y="193243"/>
                </a:lnTo>
                <a:lnTo>
                  <a:pt x="386486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49287" y="6361798"/>
            <a:ext cx="5955665" cy="762000"/>
          </a:xfrm>
          <a:custGeom>
            <a:avLst/>
            <a:gdLst/>
            <a:ahLst/>
            <a:cxnLst/>
            <a:rect l="l" t="t" r="r" b="b"/>
            <a:pathLst>
              <a:path w="5955665" h="762000">
                <a:moveTo>
                  <a:pt x="0" y="0"/>
                </a:moveTo>
                <a:lnTo>
                  <a:pt x="5955512" y="0"/>
                </a:lnTo>
                <a:lnTo>
                  <a:pt x="5955512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696200" y="6350000"/>
            <a:ext cx="4809490" cy="72136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850900" marR="5080" indent="-838200">
              <a:lnSpc>
                <a:spcPts val="2600"/>
              </a:lnSpc>
              <a:spcBef>
                <a:spcPts val="42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기본적으로 파일입출력 기능을 담당하는  공통 모듈격인</a:t>
            </a:r>
            <a:r>
              <a:rPr dirty="0" sz="240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파일매니저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  <a:tabLst>
                <a:tab pos="6715759" algn="l"/>
              </a:tabLst>
            </a:pPr>
            <a:r>
              <a:rPr dirty="0" sz="3700" spc="-60">
                <a:solidFill>
                  <a:srgbClr val="FFFFFF"/>
                </a:solidFill>
              </a:rPr>
              <a:t>(3)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회원정보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분석	</a:t>
            </a:r>
            <a:r>
              <a:rPr dirty="0" sz="3700" spc="430">
                <a:solidFill>
                  <a:srgbClr val="FFFFFF"/>
                </a:solidFill>
              </a:rPr>
              <a:t>|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파일관리</a:t>
            </a:r>
            <a:endParaRPr sz="3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4846" y="2059376"/>
            <a:ext cx="6247735" cy="6445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95572" y="5594718"/>
            <a:ext cx="656590" cy="864235"/>
          </a:xfrm>
          <a:custGeom>
            <a:avLst/>
            <a:gdLst/>
            <a:ahLst/>
            <a:cxnLst/>
            <a:rect l="l" t="t" r="r" b="b"/>
            <a:pathLst>
              <a:path w="656589" h="864235">
                <a:moveTo>
                  <a:pt x="492442" y="328295"/>
                </a:moveTo>
                <a:lnTo>
                  <a:pt x="164147" y="328295"/>
                </a:lnTo>
                <a:lnTo>
                  <a:pt x="164147" y="864095"/>
                </a:lnTo>
                <a:lnTo>
                  <a:pt x="492442" y="864095"/>
                </a:lnTo>
                <a:lnTo>
                  <a:pt x="492442" y="328295"/>
                </a:lnTo>
                <a:close/>
              </a:path>
              <a:path w="656589" h="864235">
                <a:moveTo>
                  <a:pt x="328295" y="0"/>
                </a:moveTo>
                <a:lnTo>
                  <a:pt x="0" y="328295"/>
                </a:lnTo>
                <a:lnTo>
                  <a:pt x="656589" y="328295"/>
                </a:lnTo>
                <a:lnTo>
                  <a:pt x="328295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8382" y="7807058"/>
            <a:ext cx="864235" cy="656590"/>
          </a:xfrm>
          <a:custGeom>
            <a:avLst/>
            <a:gdLst/>
            <a:ahLst/>
            <a:cxnLst/>
            <a:rect l="l" t="t" r="r" b="b"/>
            <a:pathLst>
              <a:path w="864234" h="656590">
                <a:moveTo>
                  <a:pt x="535800" y="0"/>
                </a:moveTo>
                <a:lnTo>
                  <a:pt x="535800" y="164147"/>
                </a:lnTo>
                <a:lnTo>
                  <a:pt x="0" y="164147"/>
                </a:lnTo>
                <a:lnTo>
                  <a:pt x="0" y="492442"/>
                </a:lnTo>
                <a:lnTo>
                  <a:pt x="535800" y="492442"/>
                </a:lnTo>
                <a:lnTo>
                  <a:pt x="535800" y="656589"/>
                </a:lnTo>
                <a:lnTo>
                  <a:pt x="864095" y="328294"/>
                </a:lnTo>
                <a:lnTo>
                  <a:pt x="535800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77871" y="2523617"/>
            <a:ext cx="988060" cy="857250"/>
          </a:xfrm>
          <a:custGeom>
            <a:avLst/>
            <a:gdLst/>
            <a:ahLst/>
            <a:cxnLst/>
            <a:rect l="l" t="t" r="r" b="b"/>
            <a:pathLst>
              <a:path w="988059" h="857250">
                <a:moveTo>
                  <a:pt x="369798" y="0"/>
                </a:moveTo>
                <a:lnTo>
                  <a:pt x="0" y="428586"/>
                </a:lnTo>
                <a:lnTo>
                  <a:pt x="370230" y="856805"/>
                </a:lnTo>
                <a:lnTo>
                  <a:pt x="370116" y="642607"/>
                </a:lnTo>
                <a:lnTo>
                  <a:pt x="987678" y="642289"/>
                </a:lnTo>
                <a:lnTo>
                  <a:pt x="987463" y="214198"/>
                </a:lnTo>
                <a:lnTo>
                  <a:pt x="369900" y="214198"/>
                </a:lnTo>
                <a:lnTo>
                  <a:pt x="369798" y="0"/>
                </a:lnTo>
                <a:close/>
              </a:path>
              <a:path w="988059" h="857250">
                <a:moveTo>
                  <a:pt x="987463" y="213893"/>
                </a:moveTo>
                <a:lnTo>
                  <a:pt x="369900" y="214198"/>
                </a:lnTo>
                <a:lnTo>
                  <a:pt x="987463" y="214198"/>
                </a:lnTo>
                <a:lnTo>
                  <a:pt x="987463" y="213893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 rot="10740000">
            <a:off x="9097420" y="2818497"/>
            <a:ext cx="298176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00"/>
              </a:lnSpc>
            </a:pPr>
            <a:r>
              <a:rPr dirty="0" sz="2200" spc="160">
                <a:solidFill>
                  <a:srgbClr val="FFFFFF"/>
                </a:solidFill>
                <a:latin typeface="Arial"/>
                <a:cs typeface="Arial"/>
              </a:rPr>
              <a:t>\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  <a:tabLst>
                <a:tab pos="6715759" algn="l"/>
              </a:tabLst>
            </a:pPr>
            <a:r>
              <a:rPr dirty="0" sz="3700" spc="-60">
                <a:solidFill>
                  <a:srgbClr val="FFFFFF"/>
                </a:solidFill>
              </a:rPr>
              <a:t>(3)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회원정보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분석	</a:t>
            </a:r>
            <a:r>
              <a:rPr dirty="0" sz="3700" spc="430">
                <a:solidFill>
                  <a:srgbClr val="FFFFFF"/>
                </a:solidFill>
              </a:rPr>
              <a:t>|</a:t>
            </a:r>
            <a:r>
              <a:rPr dirty="0" sz="3700" spc="23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파일관리</a:t>
            </a:r>
            <a:endParaRPr sz="3700"/>
          </a:p>
        </p:txBody>
      </p:sp>
      <p:sp>
        <p:nvSpPr>
          <p:cNvPr id="8" name="object 8"/>
          <p:cNvSpPr txBox="1"/>
          <p:nvPr/>
        </p:nvSpPr>
        <p:spPr>
          <a:xfrm>
            <a:off x="1080225" y="6346190"/>
            <a:ext cx="5365115" cy="431800"/>
          </a:xfrm>
          <a:prstGeom prst="rect">
            <a:avLst/>
          </a:prstGeom>
          <a:solidFill>
            <a:srgbClr val="C0EFAF"/>
          </a:solidFill>
        </p:spPr>
        <p:txBody>
          <a:bodyPr wrap="square" lIns="0" tIns="3810" rIns="0" bIns="0" rtlCol="0" vert="horz">
            <a:spAutoFit/>
          </a:bodyPr>
          <a:lstStyle/>
          <a:p>
            <a:pPr marL="290830">
              <a:lnSpc>
                <a:spcPct val="100000"/>
              </a:lnSpc>
              <a:spcBef>
                <a:spcPts val="3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프로그램의 화면을 구성하는</a:t>
            </a:r>
            <a:r>
              <a:rPr dirty="0" sz="2400" spc="-150">
                <a:latin typeface="Noto Sans CJK JP Regular"/>
                <a:cs typeface="Noto Sans CJK JP Regular"/>
              </a:rPr>
              <a:t> </a:t>
            </a:r>
            <a:r>
              <a:rPr dirty="0" sz="2400" spc="-40">
                <a:latin typeface="Noto Sans CJK JP Regular"/>
                <a:cs typeface="Noto Sans CJK JP Regular"/>
              </a:rPr>
              <a:t>GUI클래스.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5816" y="7754353"/>
            <a:ext cx="5365115" cy="762000"/>
          </a:xfrm>
          <a:prstGeom prst="rect">
            <a:avLst/>
          </a:prstGeom>
          <a:solidFill>
            <a:srgbClr val="C0EFAF"/>
          </a:solidFill>
        </p:spPr>
        <p:txBody>
          <a:bodyPr wrap="square" lIns="0" tIns="45720" rIns="0" bIns="0" rtlCol="0" vert="horz">
            <a:spAutoFit/>
          </a:bodyPr>
          <a:lstStyle/>
          <a:p>
            <a:pPr marL="1357630" marR="509270" indent="-850900">
              <a:lnSpc>
                <a:spcPts val="2600"/>
              </a:lnSpc>
              <a:spcBef>
                <a:spcPts val="36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통계 그래프를 그리기 위한 데이터를  처리하기 위한</a:t>
            </a:r>
            <a:r>
              <a:rPr dirty="0" sz="2400">
                <a:latin typeface="Noto Sans CJK JP Regular"/>
                <a:cs typeface="Noto Sans CJK JP Regular"/>
              </a:rPr>
              <a:t> </a:t>
            </a:r>
            <a:r>
              <a:rPr dirty="0" sz="2400" spc="-75">
                <a:latin typeface="Noto Sans CJK JP Regular"/>
                <a:cs typeface="Noto Sans CJK JP Regular"/>
              </a:rPr>
              <a:t>클래스.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07130" y="2736126"/>
            <a:ext cx="2812415" cy="431800"/>
          </a:xfrm>
          <a:prstGeom prst="rect">
            <a:avLst/>
          </a:prstGeom>
          <a:solidFill>
            <a:srgbClr val="C0EFAF"/>
          </a:solidFill>
        </p:spPr>
        <p:txBody>
          <a:bodyPr wrap="square" lIns="0" tIns="0" rIns="0" bIns="0" rtlCol="0" vert="horz">
            <a:spAutoFit/>
          </a:bodyPr>
          <a:lstStyle/>
          <a:p>
            <a:pPr marL="123825">
              <a:lnSpc>
                <a:spcPts val="2835"/>
              </a:lnSpc>
            </a:pPr>
            <a:r>
              <a:rPr dirty="0" sz="2400" spc="-120">
                <a:latin typeface="Noto Sans CJK JP Regular"/>
                <a:cs typeface="Noto Sans CJK JP Regular"/>
              </a:rPr>
              <a:t>통신을 담당하는</a:t>
            </a:r>
            <a:r>
              <a:rPr dirty="0" sz="2400" spc="-2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서버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08338" y="5341518"/>
            <a:ext cx="727075" cy="732155"/>
          </a:xfrm>
          <a:custGeom>
            <a:avLst/>
            <a:gdLst/>
            <a:ahLst/>
            <a:cxnLst/>
            <a:rect l="l" t="t" r="r" b="b"/>
            <a:pathLst>
              <a:path w="727075" h="732154">
                <a:moveTo>
                  <a:pt x="576918" y="349351"/>
                </a:moveTo>
                <a:lnTo>
                  <a:pt x="117233" y="349351"/>
                </a:lnTo>
                <a:lnTo>
                  <a:pt x="492277" y="732002"/>
                </a:lnTo>
                <a:lnTo>
                  <a:pt x="726732" y="502208"/>
                </a:lnTo>
                <a:lnTo>
                  <a:pt x="576918" y="349351"/>
                </a:lnTo>
                <a:close/>
              </a:path>
              <a:path w="727075" h="732154">
                <a:moveTo>
                  <a:pt x="4673" y="0"/>
                </a:moveTo>
                <a:lnTo>
                  <a:pt x="0" y="464248"/>
                </a:lnTo>
                <a:lnTo>
                  <a:pt x="117233" y="349351"/>
                </a:lnTo>
                <a:lnTo>
                  <a:pt x="576918" y="349351"/>
                </a:lnTo>
                <a:lnTo>
                  <a:pt x="351701" y="119557"/>
                </a:lnTo>
                <a:lnTo>
                  <a:pt x="468922" y="4660"/>
                </a:lnTo>
                <a:lnTo>
                  <a:pt x="4673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03210" y="5799950"/>
            <a:ext cx="5201920" cy="762000"/>
          </a:xfrm>
          <a:custGeom>
            <a:avLst/>
            <a:gdLst/>
            <a:ahLst/>
            <a:cxnLst/>
            <a:rect l="l" t="t" r="r" b="b"/>
            <a:pathLst>
              <a:path w="5201919" h="762000">
                <a:moveTo>
                  <a:pt x="0" y="0"/>
                </a:moveTo>
                <a:lnTo>
                  <a:pt x="5201589" y="0"/>
                </a:lnTo>
                <a:lnTo>
                  <a:pt x="5201589" y="761999"/>
                </a:lnTo>
                <a:lnTo>
                  <a:pt x="0" y="761999"/>
                </a:lnTo>
                <a:lnTo>
                  <a:pt x="0" y="0"/>
                </a:lnTo>
                <a:close/>
              </a:path>
            </a:pathLst>
          </a:custGeom>
          <a:solidFill>
            <a:srgbClr val="C0EF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128000" y="5791200"/>
            <a:ext cx="4723130" cy="72136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 marR="5080" indent="927100">
              <a:lnSpc>
                <a:spcPts val="2600"/>
              </a:lnSpc>
              <a:spcBef>
                <a:spcPts val="42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서버가 여러 사용자들을  처리하기 위해 만든 서버스레드</a:t>
            </a:r>
            <a:r>
              <a:rPr dirty="0" sz="2400" spc="-305">
                <a:latin typeface="Noto Sans CJK JP Regular"/>
                <a:cs typeface="Noto Sans CJK JP Regular"/>
              </a:rPr>
              <a:t> </a:t>
            </a:r>
            <a:r>
              <a:rPr dirty="0" sz="2400" spc="-75">
                <a:latin typeface="Noto Sans CJK JP Regular"/>
                <a:cs typeface="Noto Sans CJK JP Regular"/>
              </a:rPr>
              <a:t>클래스.</a:t>
            </a:r>
            <a:endParaRPr sz="2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8843" y="1638294"/>
            <a:ext cx="9324898" cy="7093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2954" y="381000"/>
            <a:ext cx="11837035" cy="1130300"/>
          </a:xfrm>
          <a:custGeom>
            <a:avLst/>
            <a:gdLst/>
            <a:ahLst/>
            <a:cxnLst/>
            <a:rect l="l" t="t" r="r" b="b"/>
            <a:pathLst>
              <a:path w="11837035" h="1130300">
                <a:moveTo>
                  <a:pt x="0" y="0"/>
                </a:moveTo>
                <a:lnTo>
                  <a:pt x="11836703" y="0"/>
                </a:lnTo>
                <a:lnTo>
                  <a:pt x="11836703" y="1130300"/>
                </a:lnTo>
                <a:lnTo>
                  <a:pt x="0" y="1130300"/>
                </a:lnTo>
                <a:lnTo>
                  <a:pt x="0" y="0"/>
                </a:lnTo>
                <a:close/>
              </a:path>
            </a:pathLst>
          </a:custGeom>
          <a:solidFill>
            <a:srgbClr val="F3B8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62100" y="609600"/>
            <a:ext cx="963866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5990" algn="l"/>
              </a:tabLst>
            </a:pPr>
            <a:r>
              <a:rPr dirty="0" sz="3700" spc="-60">
                <a:solidFill>
                  <a:srgbClr val="FFFFFF"/>
                </a:solidFill>
              </a:rPr>
              <a:t>(4)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관리자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모듈의 전체 클래스</a:t>
            </a:r>
            <a:r>
              <a:rPr dirty="0" sz="3700" spc="-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다이어그램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5832" y="3719125"/>
            <a:ext cx="2193290" cy="2315845"/>
          </a:xfrm>
          <a:custGeom>
            <a:avLst/>
            <a:gdLst/>
            <a:ahLst/>
            <a:cxnLst/>
            <a:rect l="l" t="t" r="r" b="b"/>
            <a:pathLst>
              <a:path w="2193290" h="2315845">
                <a:moveTo>
                  <a:pt x="1096567" y="0"/>
                </a:moveTo>
                <a:lnTo>
                  <a:pt x="1052257" y="939"/>
                </a:lnTo>
                <a:lnTo>
                  <a:pt x="1008006" y="3757"/>
                </a:lnTo>
                <a:lnTo>
                  <a:pt x="963871" y="8453"/>
                </a:lnTo>
                <a:lnTo>
                  <a:pt x="919910" y="15028"/>
                </a:lnTo>
                <a:lnTo>
                  <a:pt x="876182" y="23481"/>
                </a:lnTo>
                <a:lnTo>
                  <a:pt x="832746" y="33813"/>
                </a:lnTo>
                <a:lnTo>
                  <a:pt x="789658" y="46023"/>
                </a:lnTo>
                <a:lnTo>
                  <a:pt x="746978" y="60112"/>
                </a:lnTo>
                <a:lnTo>
                  <a:pt x="704764" y="76079"/>
                </a:lnTo>
                <a:lnTo>
                  <a:pt x="663073" y="93925"/>
                </a:lnTo>
                <a:lnTo>
                  <a:pt x="621964" y="113649"/>
                </a:lnTo>
                <a:lnTo>
                  <a:pt x="581496" y="135252"/>
                </a:lnTo>
                <a:lnTo>
                  <a:pt x="541725" y="158734"/>
                </a:lnTo>
                <a:lnTo>
                  <a:pt x="502712" y="184093"/>
                </a:lnTo>
                <a:lnTo>
                  <a:pt x="464513" y="211332"/>
                </a:lnTo>
                <a:lnTo>
                  <a:pt x="427187" y="240449"/>
                </a:lnTo>
                <a:lnTo>
                  <a:pt x="390792" y="271444"/>
                </a:lnTo>
                <a:lnTo>
                  <a:pt x="355386" y="304318"/>
                </a:lnTo>
                <a:lnTo>
                  <a:pt x="321028" y="339070"/>
                </a:lnTo>
                <a:lnTo>
                  <a:pt x="288926" y="374392"/>
                </a:lnTo>
                <a:lnTo>
                  <a:pt x="258512" y="410766"/>
                </a:lnTo>
                <a:lnTo>
                  <a:pt x="229789" y="448133"/>
                </a:lnTo>
                <a:lnTo>
                  <a:pt x="202755" y="486439"/>
                </a:lnTo>
                <a:lnTo>
                  <a:pt x="177410" y="525624"/>
                </a:lnTo>
                <a:lnTo>
                  <a:pt x="153755" y="565634"/>
                </a:lnTo>
                <a:lnTo>
                  <a:pt x="131790" y="606411"/>
                </a:lnTo>
                <a:lnTo>
                  <a:pt x="111515" y="647899"/>
                </a:lnTo>
                <a:lnTo>
                  <a:pt x="92929" y="690039"/>
                </a:lnTo>
                <a:lnTo>
                  <a:pt x="76033" y="732777"/>
                </a:lnTo>
                <a:lnTo>
                  <a:pt x="60826" y="776054"/>
                </a:lnTo>
                <a:lnTo>
                  <a:pt x="47309" y="819814"/>
                </a:lnTo>
                <a:lnTo>
                  <a:pt x="35482" y="864000"/>
                </a:lnTo>
                <a:lnTo>
                  <a:pt x="25344" y="908556"/>
                </a:lnTo>
                <a:lnTo>
                  <a:pt x="16896" y="953424"/>
                </a:lnTo>
                <a:lnTo>
                  <a:pt x="10137" y="998548"/>
                </a:lnTo>
                <a:lnTo>
                  <a:pt x="5068" y="1043870"/>
                </a:lnTo>
                <a:lnTo>
                  <a:pt x="1689" y="1089335"/>
                </a:lnTo>
                <a:lnTo>
                  <a:pt x="0" y="1134885"/>
                </a:lnTo>
                <a:lnTo>
                  <a:pt x="0" y="1180464"/>
                </a:lnTo>
                <a:lnTo>
                  <a:pt x="1689" y="1226014"/>
                </a:lnTo>
                <a:lnTo>
                  <a:pt x="5068" y="1271478"/>
                </a:lnTo>
                <a:lnTo>
                  <a:pt x="10137" y="1316801"/>
                </a:lnTo>
                <a:lnTo>
                  <a:pt x="16896" y="1361925"/>
                </a:lnTo>
                <a:lnTo>
                  <a:pt x="25344" y="1406793"/>
                </a:lnTo>
                <a:lnTo>
                  <a:pt x="35482" y="1451349"/>
                </a:lnTo>
                <a:lnTo>
                  <a:pt x="47309" y="1495535"/>
                </a:lnTo>
                <a:lnTo>
                  <a:pt x="60826" y="1539295"/>
                </a:lnTo>
                <a:lnTo>
                  <a:pt x="76033" y="1582572"/>
                </a:lnTo>
                <a:lnTo>
                  <a:pt x="92929" y="1625310"/>
                </a:lnTo>
                <a:lnTo>
                  <a:pt x="111515" y="1667450"/>
                </a:lnTo>
                <a:lnTo>
                  <a:pt x="131790" y="1708937"/>
                </a:lnTo>
                <a:lnTo>
                  <a:pt x="153755" y="1749714"/>
                </a:lnTo>
                <a:lnTo>
                  <a:pt x="177410" y="1789724"/>
                </a:lnTo>
                <a:lnTo>
                  <a:pt x="202755" y="1828910"/>
                </a:lnTo>
                <a:lnTo>
                  <a:pt x="229789" y="1867215"/>
                </a:lnTo>
                <a:lnTo>
                  <a:pt x="258512" y="1904583"/>
                </a:lnTo>
                <a:lnTo>
                  <a:pt x="288926" y="1940956"/>
                </a:lnTo>
                <a:lnTo>
                  <a:pt x="321028" y="1976278"/>
                </a:lnTo>
                <a:lnTo>
                  <a:pt x="355386" y="2011031"/>
                </a:lnTo>
                <a:lnTo>
                  <a:pt x="390792" y="2043905"/>
                </a:lnTo>
                <a:lnTo>
                  <a:pt x="427187" y="2074900"/>
                </a:lnTo>
                <a:lnTo>
                  <a:pt x="464513" y="2104017"/>
                </a:lnTo>
                <a:lnTo>
                  <a:pt x="502712" y="2131255"/>
                </a:lnTo>
                <a:lnTo>
                  <a:pt x="541725" y="2156615"/>
                </a:lnTo>
                <a:lnTo>
                  <a:pt x="581496" y="2180097"/>
                </a:lnTo>
                <a:lnTo>
                  <a:pt x="621964" y="2201699"/>
                </a:lnTo>
                <a:lnTo>
                  <a:pt x="663073" y="2221424"/>
                </a:lnTo>
                <a:lnTo>
                  <a:pt x="704764" y="2239270"/>
                </a:lnTo>
                <a:lnTo>
                  <a:pt x="746978" y="2255237"/>
                </a:lnTo>
                <a:lnTo>
                  <a:pt x="789658" y="2269326"/>
                </a:lnTo>
                <a:lnTo>
                  <a:pt x="832746" y="2281536"/>
                </a:lnTo>
                <a:lnTo>
                  <a:pt x="876182" y="2291868"/>
                </a:lnTo>
                <a:lnTo>
                  <a:pt x="919910" y="2300321"/>
                </a:lnTo>
                <a:lnTo>
                  <a:pt x="963871" y="2306896"/>
                </a:lnTo>
                <a:lnTo>
                  <a:pt x="1008006" y="2311592"/>
                </a:lnTo>
                <a:lnTo>
                  <a:pt x="1052257" y="2314410"/>
                </a:lnTo>
                <a:lnTo>
                  <a:pt x="1096567" y="2315349"/>
                </a:lnTo>
                <a:lnTo>
                  <a:pt x="1140876" y="2314410"/>
                </a:lnTo>
                <a:lnTo>
                  <a:pt x="1185128" y="2311592"/>
                </a:lnTo>
                <a:lnTo>
                  <a:pt x="1229263" y="2306896"/>
                </a:lnTo>
                <a:lnTo>
                  <a:pt x="1273223" y="2300321"/>
                </a:lnTo>
                <a:lnTo>
                  <a:pt x="1316951" y="2291868"/>
                </a:lnTo>
                <a:lnTo>
                  <a:pt x="1360387" y="2281536"/>
                </a:lnTo>
                <a:lnTo>
                  <a:pt x="1403475" y="2269326"/>
                </a:lnTo>
                <a:lnTo>
                  <a:pt x="1446155" y="2255237"/>
                </a:lnTo>
                <a:lnTo>
                  <a:pt x="1488370" y="2239270"/>
                </a:lnTo>
                <a:lnTo>
                  <a:pt x="1530060" y="2221424"/>
                </a:lnTo>
                <a:lnTo>
                  <a:pt x="1571169" y="2201699"/>
                </a:lnTo>
                <a:lnTo>
                  <a:pt x="1611638" y="2180097"/>
                </a:lnTo>
                <a:lnTo>
                  <a:pt x="1651408" y="2156615"/>
                </a:lnTo>
                <a:lnTo>
                  <a:pt x="1690422" y="2131255"/>
                </a:lnTo>
                <a:lnTo>
                  <a:pt x="1728621" y="2104017"/>
                </a:lnTo>
                <a:lnTo>
                  <a:pt x="1765947" y="2074900"/>
                </a:lnTo>
                <a:lnTo>
                  <a:pt x="1802341" y="2043905"/>
                </a:lnTo>
                <a:lnTo>
                  <a:pt x="1837747" y="2011031"/>
                </a:lnTo>
                <a:lnTo>
                  <a:pt x="1872105" y="1976278"/>
                </a:lnTo>
                <a:lnTo>
                  <a:pt x="1904208" y="1940956"/>
                </a:lnTo>
                <a:lnTo>
                  <a:pt x="1934621" y="1904583"/>
                </a:lnTo>
                <a:lnTo>
                  <a:pt x="1963345" y="1867215"/>
                </a:lnTo>
                <a:lnTo>
                  <a:pt x="1990379" y="1828910"/>
                </a:lnTo>
                <a:lnTo>
                  <a:pt x="2015723" y="1789724"/>
                </a:lnTo>
                <a:lnTo>
                  <a:pt x="2039378" y="1749714"/>
                </a:lnTo>
                <a:lnTo>
                  <a:pt x="2061343" y="1708937"/>
                </a:lnTo>
                <a:lnTo>
                  <a:pt x="2081618" y="1667450"/>
                </a:lnTo>
                <a:lnTo>
                  <a:pt x="2100204" y="1625310"/>
                </a:lnTo>
                <a:lnTo>
                  <a:pt x="2117101" y="1582572"/>
                </a:lnTo>
                <a:lnTo>
                  <a:pt x="2132307" y="1539295"/>
                </a:lnTo>
                <a:lnTo>
                  <a:pt x="2145824" y="1495535"/>
                </a:lnTo>
                <a:lnTo>
                  <a:pt x="2157652" y="1451349"/>
                </a:lnTo>
                <a:lnTo>
                  <a:pt x="2167789" y="1406793"/>
                </a:lnTo>
                <a:lnTo>
                  <a:pt x="2176238" y="1361925"/>
                </a:lnTo>
                <a:lnTo>
                  <a:pt x="2182996" y="1316801"/>
                </a:lnTo>
                <a:lnTo>
                  <a:pt x="2188065" y="1271478"/>
                </a:lnTo>
                <a:lnTo>
                  <a:pt x="2191444" y="1226014"/>
                </a:lnTo>
                <a:lnTo>
                  <a:pt x="2193134" y="1180464"/>
                </a:lnTo>
                <a:lnTo>
                  <a:pt x="2193134" y="1134885"/>
                </a:lnTo>
                <a:lnTo>
                  <a:pt x="2191444" y="1089335"/>
                </a:lnTo>
                <a:lnTo>
                  <a:pt x="2188065" y="1043870"/>
                </a:lnTo>
                <a:lnTo>
                  <a:pt x="2182996" y="998548"/>
                </a:lnTo>
                <a:lnTo>
                  <a:pt x="2176238" y="953424"/>
                </a:lnTo>
                <a:lnTo>
                  <a:pt x="2167789" y="908556"/>
                </a:lnTo>
                <a:lnTo>
                  <a:pt x="2157652" y="864000"/>
                </a:lnTo>
                <a:lnTo>
                  <a:pt x="2145824" y="819814"/>
                </a:lnTo>
                <a:lnTo>
                  <a:pt x="2132307" y="776054"/>
                </a:lnTo>
                <a:lnTo>
                  <a:pt x="2117101" y="732777"/>
                </a:lnTo>
                <a:lnTo>
                  <a:pt x="2100204" y="690039"/>
                </a:lnTo>
                <a:lnTo>
                  <a:pt x="2081618" y="647899"/>
                </a:lnTo>
                <a:lnTo>
                  <a:pt x="2061343" y="606411"/>
                </a:lnTo>
                <a:lnTo>
                  <a:pt x="2039378" y="565634"/>
                </a:lnTo>
                <a:lnTo>
                  <a:pt x="2015723" y="525624"/>
                </a:lnTo>
                <a:lnTo>
                  <a:pt x="1990379" y="486439"/>
                </a:lnTo>
                <a:lnTo>
                  <a:pt x="1963345" y="448133"/>
                </a:lnTo>
                <a:lnTo>
                  <a:pt x="1934621" y="410766"/>
                </a:lnTo>
                <a:lnTo>
                  <a:pt x="1904208" y="374392"/>
                </a:lnTo>
                <a:lnTo>
                  <a:pt x="1872105" y="339070"/>
                </a:lnTo>
                <a:lnTo>
                  <a:pt x="1837747" y="304318"/>
                </a:lnTo>
                <a:lnTo>
                  <a:pt x="1802341" y="271444"/>
                </a:lnTo>
                <a:lnTo>
                  <a:pt x="1765947" y="240449"/>
                </a:lnTo>
                <a:lnTo>
                  <a:pt x="1728621" y="211332"/>
                </a:lnTo>
                <a:lnTo>
                  <a:pt x="1690422" y="184093"/>
                </a:lnTo>
                <a:lnTo>
                  <a:pt x="1651408" y="158734"/>
                </a:lnTo>
                <a:lnTo>
                  <a:pt x="1611638" y="135252"/>
                </a:lnTo>
                <a:lnTo>
                  <a:pt x="1571169" y="113649"/>
                </a:lnTo>
                <a:lnTo>
                  <a:pt x="1530060" y="93925"/>
                </a:lnTo>
                <a:lnTo>
                  <a:pt x="1488370" y="76079"/>
                </a:lnTo>
                <a:lnTo>
                  <a:pt x="1446155" y="60112"/>
                </a:lnTo>
                <a:lnTo>
                  <a:pt x="1403475" y="46023"/>
                </a:lnTo>
                <a:lnTo>
                  <a:pt x="1360387" y="33813"/>
                </a:lnTo>
                <a:lnTo>
                  <a:pt x="1316951" y="23481"/>
                </a:lnTo>
                <a:lnTo>
                  <a:pt x="1273223" y="15028"/>
                </a:lnTo>
                <a:lnTo>
                  <a:pt x="1229263" y="8453"/>
                </a:lnTo>
                <a:lnTo>
                  <a:pt x="1185128" y="3757"/>
                </a:lnTo>
                <a:lnTo>
                  <a:pt x="1140876" y="939"/>
                </a:lnTo>
                <a:lnTo>
                  <a:pt x="109656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0" y="4152900"/>
            <a:ext cx="563626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프로젝트</a:t>
            </a:r>
            <a:r>
              <a:rPr dirty="0" spc="434"/>
              <a:t> </a:t>
            </a:r>
            <a:r>
              <a:rPr dirty="0" spc="-385"/>
              <a:t>선정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38729" y="4129722"/>
            <a:ext cx="9724072" cy="3333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950551" y="1639646"/>
            <a:ext cx="2590165" cy="2728595"/>
          </a:xfrm>
          <a:custGeom>
            <a:avLst/>
            <a:gdLst/>
            <a:ahLst/>
            <a:cxnLst/>
            <a:rect l="l" t="t" r="r" b="b"/>
            <a:pathLst>
              <a:path w="2590165" h="2728595">
                <a:moveTo>
                  <a:pt x="1079118" y="2140508"/>
                </a:moveTo>
                <a:lnTo>
                  <a:pt x="431647" y="2140508"/>
                </a:lnTo>
                <a:lnTo>
                  <a:pt x="207136" y="2728353"/>
                </a:lnTo>
                <a:lnTo>
                  <a:pt x="1079118" y="2140508"/>
                </a:lnTo>
                <a:close/>
              </a:path>
              <a:path w="2590165" h="2728595">
                <a:moveTo>
                  <a:pt x="2589898" y="0"/>
                </a:moveTo>
                <a:lnTo>
                  <a:pt x="0" y="0"/>
                </a:lnTo>
                <a:lnTo>
                  <a:pt x="0" y="2140508"/>
                </a:lnTo>
                <a:lnTo>
                  <a:pt x="2589898" y="2140508"/>
                </a:lnTo>
                <a:lnTo>
                  <a:pt x="2589898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50551" y="1639646"/>
            <a:ext cx="2590165" cy="2728595"/>
          </a:xfrm>
          <a:custGeom>
            <a:avLst/>
            <a:gdLst/>
            <a:ahLst/>
            <a:cxnLst/>
            <a:rect l="l" t="t" r="r" b="b"/>
            <a:pathLst>
              <a:path w="2590165" h="2728595">
                <a:moveTo>
                  <a:pt x="2589898" y="0"/>
                </a:moveTo>
                <a:lnTo>
                  <a:pt x="0" y="0"/>
                </a:lnTo>
                <a:lnTo>
                  <a:pt x="0" y="2140496"/>
                </a:lnTo>
                <a:lnTo>
                  <a:pt x="431647" y="2140496"/>
                </a:lnTo>
                <a:lnTo>
                  <a:pt x="207136" y="2728341"/>
                </a:lnTo>
                <a:lnTo>
                  <a:pt x="1079118" y="2140496"/>
                </a:lnTo>
                <a:lnTo>
                  <a:pt x="2589898" y="2140496"/>
                </a:lnTo>
                <a:lnTo>
                  <a:pt x="2589898" y="1248624"/>
                </a:lnTo>
                <a:lnTo>
                  <a:pt x="2589898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33000" y="2159000"/>
            <a:ext cx="2417445" cy="106172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336550">
              <a:lnSpc>
                <a:spcPts val="2000"/>
              </a:lnSpc>
              <a:spcBef>
                <a:spcPts val="300"/>
              </a:spcBef>
            </a:pPr>
            <a:r>
              <a:rPr dirty="0" sz="1800" spc="-90">
                <a:latin typeface="Noto Sans CJK JP Regular"/>
                <a:cs typeface="Noto Sans CJK JP Regular"/>
              </a:rPr>
              <a:t>클라이언트 다이어그램  각</a:t>
            </a:r>
            <a:r>
              <a:rPr dirty="0" sz="1800" spc="11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변수와</a:t>
            </a:r>
            <a:endParaRPr sz="18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2000"/>
              </a:lnSpc>
            </a:pPr>
            <a:r>
              <a:rPr dirty="0" sz="1800" spc="-90">
                <a:latin typeface="Noto Sans CJK JP Regular"/>
                <a:cs typeface="Noto Sans CJK JP Regular"/>
              </a:rPr>
              <a:t>버튼별 실행될 메소드가 선  </a:t>
            </a:r>
            <a:r>
              <a:rPr dirty="0" sz="1800" spc="-70">
                <a:latin typeface="Noto Sans CJK JP Regular"/>
                <a:cs typeface="Noto Sans CJK JP Regular"/>
              </a:rPr>
              <a:t>언되어있다.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04444" y="6057874"/>
            <a:ext cx="2663825" cy="2884170"/>
          </a:xfrm>
          <a:custGeom>
            <a:avLst/>
            <a:gdLst/>
            <a:ahLst/>
            <a:cxnLst/>
            <a:rect l="l" t="t" r="r" b="b"/>
            <a:pathLst>
              <a:path w="2663825" h="2884170">
                <a:moveTo>
                  <a:pt x="2663405" y="1304175"/>
                </a:moveTo>
                <a:lnTo>
                  <a:pt x="0" y="1304175"/>
                </a:lnTo>
                <a:lnTo>
                  <a:pt x="0" y="2883975"/>
                </a:lnTo>
                <a:lnTo>
                  <a:pt x="2663405" y="2883975"/>
                </a:lnTo>
                <a:lnTo>
                  <a:pt x="2663405" y="1304175"/>
                </a:lnTo>
                <a:close/>
              </a:path>
              <a:path w="2663825" h="2884170">
                <a:moveTo>
                  <a:pt x="1395996" y="0"/>
                </a:moveTo>
                <a:lnTo>
                  <a:pt x="1553654" y="1304175"/>
                </a:lnTo>
                <a:lnTo>
                  <a:pt x="2219502" y="1304175"/>
                </a:lnTo>
                <a:lnTo>
                  <a:pt x="1395996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4444" y="6057874"/>
            <a:ext cx="2663825" cy="2884170"/>
          </a:xfrm>
          <a:custGeom>
            <a:avLst/>
            <a:gdLst/>
            <a:ahLst/>
            <a:cxnLst/>
            <a:rect l="l" t="t" r="r" b="b"/>
            <a:pathLst>
              <a:path w="2663825" h="2884170">
                <a:moveTo>
                  <a:pt x="0" y="1304175"/>
                </a:moveTo>
                <a:lnTo>
                  <a:pt x="1553654" y="1304175"/>
                </a:lnTo>
                <a:lnTo>
                  <a:pt x="1395996" y="0"/>
                </a:lnTo>
                <a:lnTo>
                  <a:pt x="2219502" y="1304175"/>
                </a:lnTo>
                <a:lnTo>
                  <a:pt x="2663393" y="1304175"/>
                </a:lnTo>
                <a:lnTo>
                  <a:pt x="2663393" y="2883966"/>
                </a:lnTo>
                <a:lnTo>
                  <a:pt x="0" y="2883966"/>
                </a:lnTo>
                <a:lnTo>
                  <a:pt x="0" y="1567472"/>
                </a:lnTo>
                <a:lnTo>
                  <a:pt x="0" y="1304175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781800" y="7975600"/>
            <a:ext cx="1088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>
                <a:latin typeface="Noto Sans CJK JP Regular"/>
                <a:cs typeface="Noto Sans CJK JP Regular"/>
              </a:rPr>
              <a:t>서버</a:t>
            </a:r>
            <a:r>
              <a:rPr dirty="0" sz="1800" spc="45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클래스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8420" y="5916371"/>
            <a:ext cx="2663825" cy="2884170"/>
          </a:xfrm>
          <a:custGeom>
            <a:avLst/>
            <a:gdLst/>
            <a:ahLst/>
            <a:cxnLst/>
            <a:rect l="l" t="t" r="r" b="b"/>
            <a:pathLst>
              <a:path w="2663825" h="2884170">
                <a:moveTo>
                  <a:pt x="2663405" y="1304175"/>
                </a:moveTo>
                <a:lnTo>
                  <a:pt x="0" y="1304175"/>
                </a:lnTo>
                <a:lnTo>
                  <a:pt x="0" y="2883978"/>
                </a:lnTo>
                <a:lnTo>
                  <a:pt x="2663405" y="2883978"/>
                </a:lnTo>
                <a:lnTo>
                  <a:pt x="2663405" y="1304175"/>
                </a:lnTo>
                <a:close/>
              </a:path>
              <a:path w="2663825" h="2884170">
                <a:moveTo>
                  <a:pt x="1395996" y="0"/>
                </a:moveTo>
                <a:lnTo>
                  <a:pt x="1553654" y="1304175"/>
                </a:lnTo>
                <a:lnTo>
                  <a:pt x="2219502" y="1304175"/>
                </a:lnTo>
                <a:lnTo>
                  <a:pt x="1395996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8420" y="5916371"/>
            <a:ext cx="2663825" cy="2884170"/>
          </a:xfrm>
          <a:custGeom>
            <a:avLst/>
            <a:gdLst/>
            <a:ahLst/>
            <a:cxnLst/>
            <a:rect l="l" t="t" r="r" b="b"/>
            <a:pathLst>
              <a:path w="2663825" h="2884170">
                <a:moveTo>
                  <a:pt x="0" y="1304175"/>
                </a:moveTo>
                <a:lnTo>
                  <a:pt x="1553654" y="1304175"/>
                </a:lnTo>
                <a:lnTo>
                  <a:pt x="1395996" y="0"/>
                </a:lnTo>
                <a:lnTo>
                  <a:pt x="2219502" y="1304175"/>
                </a:lnTo>
                <a:lnTo>
                  <a:pt x="2663393" y="1304175"/>
                </a:lnTo>
                <a:lnTo>
                  <a:pt x="2663393" y="2883966"/>
                </a:lnTo>
                <a:lnTo>
                  <a:pt x="0" y="2883966"/>
                </a:lnTo>
                <a:lnTo>
                  <a:pt x="0" y="1567472"/>
                </a:lnTo>
                <a:lnTo>
                  <a:pt x="0" y="1304175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27300" y="7581900"/>
            <a:ext cx="2417445" cy="80772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just" marL="12700" marR="5080">
              <a:lnSpc>
                <a:spcPts val="2000"/>
              </a:lnSpc>
              <a:spcBef>
                <a:spcPts val="300"/>
              </a:spcBef>
            </a:pPr>
            <a:r>
              <a:rPr dirty="0" sz="1800" spc="-90">
                <a:latin typeface="Noto Sans CJK JP Regular"/>
                <a:cs typeface="Noto Sans CJK JP Regular"/>
              </a:rPr>
              <a:t>버튼별 상황별로 다른 클래  스를 사용하려 분기시키기  위한</a:t>
            </a:r>
            <a:r>
              <a:rPr dirty="0" sz="1800" spc="11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클래스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2171" y="2476449"/>
            <a:ext cx="2663825" cy="2406015"/>
          </a:xfrm>
          <a:custGeom>
            <a:avLst/>
            <a:gdLst/>
            <a:ahLst/>
            <a:cxnLst/>
            <a:rect l="l" t="t" r="r" b="b"/>
            <a:pathLst>
              <a:path w="2663825" h="2406015">
                <a:moveTo>
                  <a:pt x="2219502" y="1579803"/>
                </a:moveTo>
                <a:lnTo>
                  <a:pt x="1553654" y="1579803"/>
                </a:lnTo>
                <a:lnTo>
                  <a:pt x="1697367" y="2405849"/>
                </a:lnTo>
                <a:lnTo>
                  <a:pt x="2219502" y="1579803"/>
                </a:lnTo>
                <a:close/>
              </a:path>
              <a:path w="2663825" h="2406015">
                <a:moveTo>
                  <a:pt x="2663405" y="0"/>
                </a:moveTo>
                <a:lnTo>
                  <a:pt x="0" y="0"/>
                </a:lnTo>
                <a:lnTo>
                  <a:pt x="0" y="1579803"/>
                </a:lnTo>
                <a:lnTo>
                  <a:pt x="2663405" y="1579803"/>
                </a:lnTo>
                <a:lnTo>
                  <a:pt x="266340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62171" y="2476449"/>
            <a:ext cx="2663825" cy="2406015"/>
          </a:xfrm>
          <a:custGeom>
            <a:avLst/>
            <a:gdLst/>
            <a:ahLst/>
            <a:cxnLst/>
            <a:rect l="l" t="t" r="r" b="b"/>
            <a:pathLst>
              <a:path w="2663825" h="2406015">
                <a:moveTo>
                  <a:pt x="0" y="0"/>
                </a:moveTo>
                <a:lnTo>
                  <a:pt x="2663393" y="0"/>
                </a:lnTo>
                <a:lnTo>
                  <a:pt x="2663393" y="1579803"/>
                </a:lnTo>
                <a:lnTo>
                  <a:pt x="2219502" y="1579803"/>
                </a:lnTo>
                <a:lnTo>
                  <a:pt x="1697355" y="2405849"/>
                </a:lnTo>
                <a:lnTo>
                  <a:pt x="1553654" y="1579803"/>
                </a:lnTo>
                <a:lnTo>
                  <a:pt x="0" y="1579803"/>
                </a:lnTo>
                <a:lnTo>
                  <a:pt x="0" y="9215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241800" y="3098800"/>
            <a:ext cx="1088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>
                <a:latin typeface="Noto Sans CJK JP Regular"/>
                <a:cs typeface="Noto Sans CJK JP Regular"/>
              </a:rPr>
              <a:t>서버</a:t>
            </a:r>
            <a:r>
              <a:rPr dirty="0" sz="1800" spc="45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쓰레드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250950">
              <a:lnSpc>
                <a:spcPct val="100000"/>
              </a:lnSpc>
              <a:spcBef>
                <a:spcPts val="1900"/>
              </a:spcBef>
              <a:tabLst>
                <a:tab pos="3444875" algn="l"/>
              </a:tabLst>
            </a:pPr>
            <a:r>
              <a:rPr dirty="0" sz="3700" spc="-60">
                <a:solidFill>
                  <a:srgbClr val="FFFFFF"/>
                </a:solidFill>
              </a:rPr>
              <a:t>(4)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관리자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모듈의 클래스 다이어그램</a:t>
            </a:r>
            <a:r>
              <a:rPr dirty="0" sz="3700" spc="-5">
                <a:solidFill>
                  <a:srgbClr val="FFFFFF"/>
                </a:solidFill>
              </a:rPr>
              <a:t> </a:t>
            </a:r>
            <a:r>
              <a:rPr dirty="0" sz="3700" spc="425">
                <a:solidFill>
                  <a:srgbClr val="FFFFFF"/>
                </a:solidFill>
              </a:rPr>
              <a:t>-1</a:t>
            </a:r>
            <a:endParaRPr sz="3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506" y="2073625"/>
            <a:ext cx="75057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5724" y="2567901"/>
            <a:ext cx="2719070" cy="4298315"/>
          </a:xfrm>
          <a:custGeom>
            <a:avLst/>
            <a:gdLst/>
            <a:ahLst/>
            <a:cxnLst/>
            <a:rect l="l" t="t" r="r" b="b"/>
            <a:pathLst>
              <a:path w="2719070" h="4298315">
                <a:moveTo>
                  <a:pt x="1634705" y="0"/>
                </a:moveTo>
                <a:lnTo>
                  <a:pt x="0" y="0"/>
                </a:lnTo>
                <a:lnTo>
                  <a:pt x="0" y="4298099"/>
                </a:lnTo>
                <a:lnTo>
                  <a:pt x="1634705" y="4298099"/>
                </a:lnTo>
                <a:lnTo>
                  <a:pt x="1634705" y="3581742"/>
                </a:lnTo>
                <a:lnTo>
                  <a:pt x="2718523" y="3067507"/>
                </a:lnTo>
                <a:lnTo>
                  <a:pt x="1634705" y="2507221"/>
                </a:lnTo>
                <a:lnTo>
                  <a:pt x="1634705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5724" y="2567901"/>
            <a:ext cx="2719070" cy="4298315"/>
          </a:xfrm>
          <a:custGeom>
            <a:avLst/>
            <a:gdLst/>
            <a:ahLst/>
            <a:cxnLst/>
            <a:rect l="l" t="t" r="r" b="b"/>
            <a:pathLst>
              <a:path w="2719070" h="4298315">
                <a:moveTo>
                  <a:pt x="0" y="0"/>
                </a:moveTo>
                <a:lnTo>
                  <a:pt x="1634693" y="0"/>
                </a:lnTo>
                <a:lnTo>
                  <a:pt x="1634693" y="2507221"/>
                </a:lnTo>
                <a:lnTo>
                  <a:pt x="2718523" y="3067507"/>
                </a:lnTo>
                <a:lnTo>
                  <a:pt x="1634693" y="3581755"/>
                </a:lnTo>
                <a:lnTo>
                  <a:pt x="1634693" y="4298099"/>
                </a:lnTo>
                <a:lnTo>
                  <a:pt x="0" y="4298099"/>
                </a:lnTo>
                <a:lnTo>
                  <a:pt x="0" y="250722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69900" y="4381500"/>
            <a:ext cx="1369060" cy="6451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70">
                <a:latin typeface="Noto Sans CJK JP Regular"/>
                <a:cs typeface="Noto Sans CJK JP Regular"/>
              </a:rPr>
              <a:t>분기를 통해 여러  클래스로 분기 시키  기 위한 인터페이스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85945" y="1631099"/>
            <a:ext cx="2241550" cy="3968115"/>
          </a:xfrm>
          <a:custGeom>
            <a:avLst/>
            <a:gdLst/>
            <a:ahLst/>
            <a:cxnLst/>
            <a:rect l="l" t="t" r="r" b="b"/>
            <a:pathLst>
              <a:path w="2241550" h="3968115">
                <a:moveTo>
                  <a:pt x="1867509" y="1745094"/>
                </a:moveTo>
                <a:lnTo>
                  <a:pt x="1307249" y="1745094"/>
                </a:lnTo>
                <a:lnTo>
                  <a:pt x="2240940" y="3967568"/>
                </a:lnTo>
                <a:lnTo>
                  <a:pt x="1867509" y="1745094"/>
                </a:lnTo>
                <a:close/>
              </a:path>
              <a:path w="2241550" h="3968115">
                <a:moveTo>
                  <a:pt x="2241003" y="0"/>
                </a:moveTo>
                <a:lnTo>
                  <a:pt x="0" y="0"/>
                </a:lnTo>
                <a:lnTo>
                  <a:pt x="0" y="1745094"/>
                </a:lnTo>
                <a:lnTo>
                  <a:pt x="2241003" y="1745094"/>
                </a:lnTo>
                <a:lnTo>
                  <a:pt x="2241003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85945" y="1631099"/>
            <a:ext cx="2241550" cy="3968115"/>
          </a:xfrm>
          <a:custGeom>
            <a:avLst/>
            <a:gdLst/>
            <a:ahLst/>
            <a:cxnLst/>
            <a:rect l="l" t="t" r="r" b="b"/>
            <a:pathLst>
              <a:path w="2241550" h="3968115">
                <a:moveTo>
                  <a:pt x="0" y="0"/>
                </a:moveTo>
                <a:lnTo>
                  <a:pt x="2241003" y="0"/>
                </a:lnTo>
                <a:lnTo>
                  <a:pt x="2241003" y="1745094"/>
                </a:lnTo>
                <a:lnTo>
                  <a:pt x="1867496" y="1745094"/>
                </a:lnTo>
                <a:lnTo>
                  <a:pt x="2240927" y="3967568"/>
                </a:lnTo>
                <a:lnTo>
                  <a:pt x="1307249" y="1745094"/>
                </a:lnTo>
                <a:lnTo>
                  <a:pt x="0" y="1745094"/>
                </a:lnTo>
                <a:lnTo>
                  <a:pt x="0" y="101797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64000" y="2273300"/>
            <a:ext cx="1214120" cy="4419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dirty="0" sz="1400" spc="-70">
                <a:latin typeface="Noto Sans CJK JP Regular"/>
                <a:cs typeface="Noto Sans CJK JP Regular"/>
              </a:rPr>
              <a:t>단어장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ts val="1639"/>
              </a:lnSpc>
            </a:pPr>
            <a:r>
              <a:rPr dirty="0" sz="1400" spc="-70">
                <a:latin typeface="Noto Sans CJK JP Regular"/>
                <a:cs typeface="Noto Sans CJK JP Regular"/>
              </a:rPr>
              <a:t>단어 추가</a:t>
            </a:r>
            <a:r>
              <a:rPr dirty="0" sz="1400" spc="-65">
                <a:latin typeface="Noto Sans CJK JP Regular"/>
                <a:cs typeface="Noto Sans CJK JP Regular"/>
              </a:rPr>
              <a:t> </a:t>
            </a:r>
            <a:r>
              <a:rPr dirty="0" sz="1400" spc="-70">
                <a:latin typeface="Noto Sans CJK JP Regular"/>
                <a:cs typeface="Noto Sans CJK JP Regular"/>
              </a:rPr>
              <a:t>클래스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73923" y="1795500"/>
            <a:ext cx="2760980" cy="1745614"/>
          </a:xfrm>
          <a:custGeom>
            <a:avLst/>
            <a:gdLst/>
            <a:ahLst/>
            <a:cxnLst/>
            <a:rect l="l" t="t" r="r" b="b"/>
            <a:pathLst>
              <a:path w="2760979" h="1745614">
                <a:moveTo>
                  <a:pt x="2760776" y="1454251"/>
                </a:moveTo>
                <a:lnTo>
                  <a:pt x="519772" y="1454251"/>
                </a:lnTo>
                <a:lnTo>
                  <a:pt x="519772" y="1745094"/>
                </a:lnTo>
                <a:lnTo>
                  <a:pt x="2760776" y="1745094"/>
                </a:lnTo>
                <a:lnTo>
                  <a:pt x="2760776" y="1454251"/>
                </a:lnTo>
                <a:close/>
              </a:path>
              <a:path w="2760979" h="1745614">
                <a:moveTo>
                  <a:pt x="2760776" y="0"/>
                </a:moveTo>
                <a:lnTo>
                  <a:pt x="519772" y="0"/>
                </a:lnTo>
                <a:lnTo>
                  <a:pt x="519772" y="1017981"/>
                </a:lnTo>
                <a:lnTo>
                  <a:pt x="0" y="1690827"/>
                </a:lnTo>
                <a:lnTo>
                  <a:pt x="519772" y="1454251"/>
                </a:lnTo>
                <a:lnTo>
                  <a:pt x="2760776" y="1454251"/>
                </a:lnTo>
                <a:lnTo>
                  <a:pt x="2760776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73923" y="1795500"/>
            <a:ext cx="2760980" cy="1745614"/>
          </a:xfrm>
          <a:custGeom>
            <a:avLst/>
            <a:gdLst/>
            <a:ahLst/>
            <a:cxnLst/>
            <a:rect l="l" t="t" r="r" b="b"/>
            <a:pathLst>
              <a:path w="2760979" h="1745614">
                <a:moveTo>
                  <a:pt x="519777" y="0"/>
                </a:moveTo>
                <a:lnTo>
                  <a:pt x="2760776" y="0"/>
                </a:lnTo>
                <a:lnTo>
                  <a:pt x="2760776" y="1745094"/>
                </a:lnTo>
                <a:lnTo>
                  <a:pt x="519777" y="1745094"/>
                </a:lnTo>
                <a:lnTo>
                  <a:pt x="519777" y="1454251"/>
                </a:lnTo>
                <a:lnTo>
                  <a:pt x="0" y="1690827"/>
                </a:lnTo>
                <a:lnTo>
                  <a:pt x="519777" y="1017974"/>
                </a:lnTo>
                <a:lnTo>
                  <a:pt x="519777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775700" y="2438400"/>
            <a:ext cx="1214120" cy="4419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dirty="0" sz="1400" spc="-70">
                <a:latin typeface="Noto Sans CJK JP Regular"/>
                <a:cs typeface="Noto Sans CJK JP Regular"/>
              </a:rPr>
              <a:t>단어장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ts val="1639"/>
              </a:lnSpc>
            </a:pPr>
            <a:r>
              <a:rPr dirty="0" sz="1400" spc="-70">
                <a:latin typeface="Noto Sans CJK JP Regular"/>
                <a:cs typeface="Noto Sans CJK JP Regular"/>
              </a:rPr>
              <a:t>단어 수정</a:t>
            </a:r>
            <a:r>
              <a:rPr dirty="0" sz="1400" spc="-65">
                <a:latin typeface="Noto Sans CJK JP Regular"/>
                <a:cs typeface="Noto Sans CJK JP Regular"/>
              </a:rPr>
              <a:t> </a:t>
            </a:r>
            <a:r>
              <a:rPr dirty="0" sz="1400" spc="-70">
                <a:latin typeface="Noto Sans CJK JP Regular"/>
                <a:cs typeface="Noto Sans CJK JP Regular"/>
              </a:rPr>
              <a:t>클래스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19208" y="4744948"/>
            <a:ext cx="2810510" cy="1745614"/>
          </a:xfrm>
          <a:custGeom>
            <a:avLst/>
            <a:gdLst/>
            <a:ahLst/>
            <a:cxnLst/>
            <a:rect l="l" t="t" r="r" b="b"/>
            <a:pathLst>
              <a:path w="2810509" h="1745614">
                <a:moveTo>
                  <a:pt x="2810192" y="0"/>
                </a:moveTo>
                <a:lnTo>
                  <a:pt x="414985" y="0"/>
                </a:lnTo>
                <a:lnTo>
                  <a:pt x="414985" y="1017981"/>
                </a:lnTo>
                <a:lnTo>
                  <a:pt x="0" y="1202728"/>
                </a:lnTo>
                <a:lnTo>
                  <a:pt x="414985" y="1454251"/>
                </a:lnTo>
                <a:lnTo>
                  <a:pt x="414985" y="1745107"/>
                </a:lnTo>
                <a:lnTo>
                  <a:pt x="2810192" y="1745107"/>
                </a:lnTo>
                <a:lnTo>
                  <a:pt x="2810192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719208" y="4744948"/>
            <a:ext cx="2810510" cy="1745614"/>
          </a:xfrm>
          <a:custGeom>
            <a:avLst/>
            <a:gdLst/>
            <a:ahLst/>
            <a:cxnLst/>
            <a:rect l="l" t="t" r="r" b="b"/>
            <a:pathLst>
              <a:path w="2810509" h="1745614">
                <a:moveTo>
                  <a:pt x="414991" y="0"/>
                </a:moveTo>
                <a:lnTo>
                  <a:pt x="2810192" y="0"/>
                </a:lnTo>
                <a:lnTo>
                  <a:pt x="2810192" y="1745094"/>
                </a:lnTo>
                <a:lnTo>
                  <a:pt x="414991" y="1745094"/>
                </a:lnTo>
                <a:lnTo>
                  <a:pt x="414991" y="1454251"/>
                </a:lnTo>
                <a:lnTo>
                  <a:pt x="0" y="1202723"/>
                </a:lnTo>
                <a:lnTo>
                  <a:pt x="414991" y="1017974"/>
                </a:lnTo>
                <a:lnTo>
                  <a:pt x="414991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210800" y="5486400"/>
            <a:ext cx="204088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0">
                <a:latin typeface="Noto Sans CJK JP Regular"/>
                <a:cs typeface="Noto Sans CJK JP Regular"/>
              </a:rPr>
              <a:t>단어장 특정단어 제거</a:t>
            </a:r>
            <a:r>
              <a:rPr dirty="0" sz="1400" spc="-140">
                <a:latin typeface="Noto Sans CJK JP Regular"/>
                <a:cs typeface="Noto Sans CJK JP Regular"/>
              </a:rPr>
              <a:t> </a:t>
            </a:r>
            <a:r>
              <a:rPr dirty="0" sz="1400" spc="-70">
                <a:latin typeface="Noto Sans CJK JP Regular"/>
                <a:cs typeface="Noto Sans CJK JP Regular"/>
              </a:rPr>
              <a:t>클래스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18728" y="7694396"/>
            <a:ext cx="4074160" cy="2059305"/>
          </a:xfrm>
          <a:custGeom>
            <a:avLst/>
            <a:gdLst/>
            <a:ahLst/>
            <a:cxnLst/>
            <a:rect l="l" t="t" r="r" b="b"/>
            <a:pathLst>
              <a:path w="4074159" h="2059304">
                <a:moveTo>
                  <a:pt x="0" y="284175"/>
                </a:moveTo>
                <a:lnTo>
                  <a:pt x="1022667" y="858003"/>
                </a:lnTo>
                <a:lnTo>
                  <a:pt x="1022667" y="2059203"/>
                </a:lnTo>
                <a:lnTo>
                  <a:pt x="4073969" y="2059203"/>
                </a:lnTo>
                <a:lnTo>
                  <a:pt x="4073969" y="343204"/>
                </a:lnTo>
                <a:lnTo>
                  <a:pt x="1022667" y="343204"/>
                </a:lnTo>
                <a:lnTo>
                  <a:pt x="0" y="284175"/>
                </a:lnTo>
                <a:close/>
              </a:path>
              <a:path w="4074159" h="2059304">
                <a:moveTo>
                  <a:pt x="4073969" y="0"/>
                </a:moveTo>
                <a:lnTo>
                  <a:pt x="1022667" y="0"/>
                </a:lnTo>
                <a:lnTo>
                  <a:pt x="1022667" y="343204"/>
                </a:lnTo>
                <a:lnTo>
                  <a:pt x="4073969" y="343204"/>
                </a:lnTo>
                <a:lnTo>
                  <a:pt x="407396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18728" y="7694396"/>
            <a:ext cx="4074160" cy="2059305"/>
          </a:xfrm>
          <a:custGeom>
            <a:avLst/>
            <a:gdLst/>
            <a:ahLst/>
            <a:cxnLst/>
            <a:rect l="l" t="t" r="r" b="b"/>
            <a:pathLst>
              <a:path w="4074159" h="2059304">
                <a:moveTo>
                  <a:pt x="1022673" y="0"/>
                </a:moveTo>
                <a:lnTo>
                  <a:pt x="4073969" y="0"/>
                </a:lnTo>
                <a:lnTo>
                  <a:pt x="4073969" y="2059203"/>
                </a:lnTo>
                <a:lnTo>
                  <a:pt x="1022673" y="2059203"/>
                </a:lnTo>
                <a:lnTo>
                  <a:pt x="1022673" y="858000"/>
                </a:lnTo>
                <a:lnTo>
                  <a:pt x="0" y="284170"/>
                </a:lnTo>
                <a:lnTo>
                  <a:pt x="1022673" y="343199"/>
                </a:lnTo>
                <a:lnTo>
                  <a:pt x="1022673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715500" y="8483600"/>
            <a:ext cx="2867660" cy="441959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dirty="0" sz="1400" spc="-70">
                <a:latin typeface="Noto Sans CJK JP Regular"/>
                <a:cs typeface="Noto Sans CJK JP Regular"/>
              </a:rPr>
              <a:t>데이터를 입력하고 불러오기 위해 사용되  는</a:t>
            </a:r>
            <a:r>
              <a:rPr dirty="0" sz="1400" spc="85">
                <a:latin typeface="Noto Sans CJK JP Regular"/>
                <a:cs typeface="Noto Sans CJK JP Regular"/>
              </a:rPr>
              <a:t> </a:t>
            </a:r>
            <a:r>
              <a:rPr dirty="0" sz="1400" spc="-10">
                <a:latin typeface="Noto Sans CJK JP Regular"/>
                <a:cs typeface="Noto Sans CJK JP Regular"/>
              </a:rPr>
              <a:t>POJO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250950">
              <a:lnSpc>
                <a:spcPct val="100000"/>
              </a:lnSpc>
              <a:spcBef>
                <a:spcPts val="1900"/>
              </a:spcBef>
              <a:tabLst>
                <a:tab pos="3444875" algn="l"/>
              </a:tabLst>
            </a:pPr>
            <a:r>
              <a:rPr dirty="0" sz="3700" spc="-60">
                <a:solidFill>
                  <a:srgbClr val="FFFFFF"/>
                </a:solidFill>
              </a:rPr>
              <a:t>(4)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관리자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모듈의 클래스 다이어그램</a:t>
            </a:r>
            <a:r>
              <a:rPr dirty="0" sz="3700" spc="-5">
                <a:solidFill>
                  <a:srgbClr val="FFFFFF"/>
                </a:solidFill>
              </a:rPr>
              <a:t> </a:t>
            </a:r>
            <a:r>
              <a:rPr dirty="0" sz="3700" spc="425">
                <a:solidFill>
                  <a:srgbClr val="FFFFFF"/>
                </a:solidFill>
              </a:rPr>
              <a:t>-2</a:t>
            </a:r>
            <a:endParaRPr sz="3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9373" y="1965425"/>
            <a:ext cx="6286500" cy="704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37907" y="1803247"/>
            <a:ext cx="4961890" cy="1512570"/>
          </a:xfrm>
          <a:custGeom>
            <a:avLst/>
            <a:gdLst/>
            <a:ahLst/>
            <a:cxnLst/>
            <a:rect l="l" t="t" r="r" b="b"/>
            <a:pathLst>
              <a:path w="4961890" h="1512570">
                <a:moveTo>
                  <a:pt x="4961737" y="1260005"/>
                </a:moveTo>
                <a:lnTo>
                  <a:pt x="1274140" y="1260005"/>
                </a:lnTo>
                <a:lnTo>
                  <a:pt x="1274140" y="1511998"/>
                </a:lnTo>
                <a:lnTo>
                  <a:pt x="4961737" y="1511998"/>
                </a:lnTo>
                <a:lnTo>
                  <a:pt x="4961737" y="1260005"/>
                </a:lnTo>
                <a:close/>
              </a:path>
              <a:path w="4961890" h="1512570">
                <a:moveTo>
                  <a:pt x="4961737" y="0"/>
                </a:moveTo>
                <a:lnTo>
                  <a:pt x="1274140" y="0"/>
                </a:lnTo>
                <a:lnTo>
                  <a:pt x="1274140" y="882002"/>
                </a:lnTo>
                <a:lnTo>
                  <a:pt x="0" y="1290624"/>
                </a:lnTo>
                <a:lnTo>
                  <a:pt x="1274140" y="1260005"/>
                </a:lnTo>
                <a:lnTo>
                  <a:pt x="4961737" y="1260005"/>
                </a:lnTo>
                <a:lnTo>
                  <a:pt x="4961737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37907" y="1803247"/>
            <a:ext cx="4961890" cy="1512570"/>
          </a:xfrm>
          <a:custGeom>
            <a:avLst/>
            <a:gdLst/>
            <a:ahLst/>
            <a:cxnLst/>
            <a:rect l="l" t="t" r="r" b="b"/>
            <a:pathLst>
              <a:path w="4961890" h="1512570">
                <a:moveTo>
                  <a:pt x="1274140" y="0"/>
                </a:moveTo>
                <a:lnTo>
                  <a:pt x="4961737" y="0"/>
                </a:lnTo>
                <a:lnTo>
                  <a:pt x="4961737" y="1511998"/>
                </a:lnTo>
                <a:lnTo>
                  <a:pt x="1274140" y="1511998"/>
                </a:lnTo>
                <a:lnTo>
                  <a:pt x="1274140" y="1260000"/>
                </a:lnTo>
                <a:lnTo>
                  <a:pt x="0" y="1290624"/>
                </a:lnTo>
                <a:lnTo>
                  <a:pt x="1274140" y="881999"/>
                </a:lnTo>
                <a:lnTo>
                  <a:pt x="1274140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686800" y="2374900"/>
            <a:ext cx="31261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회원정보의 수정을 위한</a:t>
            </a:r>
            <a:r>
              <a:rPr dirty="0" sz="2000" spc="-15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클래스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22209" y="6546646"/>
            <a:ext cx="4961890" cy="1512570"/>
          </a:xfrm>
          <a:custGeom>
            <a:avLst/>
            <a:gdLst/>
            <a:ahLst/>
            <a:cxnLst/>
            <a:rect l="l" t="t" r="r" b="b"/>
            <a:pathLst>
              <a:path w="4961890" h="1512570">
                <a:moveTo>
                  <a:pt x="4961737" y="1260005"/>
                </a:moveTo>
                <a:lnTo>
                  <a:pt x="1274140" y="1260005"/>
                </a:lnTo>
                <a:lnTo>
                  <a:pt x="1274140" y="1511998"/>
                </a:lnTo>
                <a:lnTo>
                  <a:pt x="4961737" y="1511998"/>
                </a:lnTo>
                <a:lnTo>
                  <a:pt x="4961737" y="1260005"/>
                </a:lnTo>
                <a:close/>
              </a:path>
              <a:path w="4961890" h="1512570">
                <a:moveTo>
                  <a:pt x="4961737" y="0"/>
                </a:moveTo>
                <a:lnTo>
                  <a:pt x="1274140" y="0"/>
                </a:lnTo>
                <a:lnTo>
                  <a:pt x="1274140" y="882002"/>
                </a:lnTo>
                <a:lnTo>
                  <a:pt x="0" y="1290637"/>
                </a:lnTo>
                <a:lnTo>
                  <a:pt x="1274140" y="1260005"/>
                </a:lnTo>
                <a:lnTo>
                  <a:pt x="4961737" y="1260005"/>
                </a:lnTo>
                <a:lnTo>
                  <a:pt x="4961737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22209" y="6546646"/>
            <a:ext cx="4961890" cy="1512570"/>
          </a:xfrm>
          <a:custGeom>
            <a:avLst/>
            <a:gdLst/>
            <a:ahLst/>
            <a:cxnLst/>
            <a:rect l="l" t="t" r="r" b="b"/>
            <a:pathLst>
              <a:path w="4961890" h="1512570">
                <a:moveTo>
                  <a:pt x="1274140" y="0"/>
                </a:moveTo>
                <a:lnTo>
                  <a:pt x="4961737" y="0"/>
                </a:lnTo>
                <a:lnTo>
                  <a:pt x="4961737" y="1511998"/>
                </a:lnTo>
                <a:lnTo>
                  <a:pt x="1274140" y="1511998"/>
                </a:lnTo>
                <a:lnTo>
                  <a:pt x="1274140" y="1260000"/>
                </a:lnTo>
                <a:lnTo>
                  <a:pt x="0" y="1290624"/>
                </a:lnTo>
                <a:lnTo>
                  <a:pt x="1274140" y="881999"/>
                </a:lnTo>
                <a:lnTo>
                  <a:pt x="1274140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69400" y="7035800"/>
            <a:ext cx="262445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80">
                <a:latin typeface="Noto Sans CJK JP Regular"/>
                <a:cs typeface="Noto Sans CJK JP Regular"/>
              </a:rPr>
              <a:t>회원정보의 프로퍼티와 클래스간  입출력을 위한</a:t>
            </a:r>
            <a:r>
              <a:rPr dirty="0" sz="1600">
                <a:latin typeface="Noto Sans CJK JP Regular"/>
                <a:cs typeface="Noto Sans CJK JP Regular"/>
              </a:rPr>
              <a:t> </a:t>
            </a:r>
            <a:r>
              <a:rPr dirty="0" sz="1600" spc="-15">
                <a:latin typeface="Noto Sans CJK JP Regular"/>
                <a:cs typeface="Noto Sans CJK JP Regular"/>
              </a:rPr>
              <a:t>POJO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98688" y="4174947"/>
            <a:ext cx="4606290" cy="1512570"/>
          </a:xfrm>
          <a:custGeom>
            <a:avLst/>
            <a:gdLst/>
            <a:ahLst/>
            <a:cxnLst/>
            <a:rect l="l" t="t" r="r" b="b"/>
            <a:pathLst>
              <a:path w="4606290" h="1512570">
                <a:moveTo>
                  <a:pt x="4606112" y="1260005"/>
                </a:moveTo>
                <a:lnTo>
                  <a:pt x="1274140" y="1260005"/>
                </a:lnTo>
                <a:lnTo>
                  <a:pt x="1274140" y="1511998"/>
                </a:lnTo>
                <a:lnTo>
                  <a:pt x="4606112" y="1511998"/>
                </a:lnTo>
                <a:lnTo>
                  <a:pt x="4606112" y="1260005"/>
                </a:lnTo>
                <a:close/>
              </a:path>
              <a:path w="4606290" h="1512570">
                <a:moveTo>
                  <a:pt x="4606112" y="0"/>
                </a:moveTo>
                <a:lnTo>
                  <a:pt x="1274140" y="0"/>
                </a:lnTo>
                <a:lnTo>
                  <a:pt x="1274140" y="882002"/>
                </a:lnTo>
                <a:lnTo>
                  <a:pt x="0" y="1290637"/>
                </a:lnTo>
                <a:lnTo>
                  <a:pt x="1274140" y="1260005"/>
                </a:lnTo>
                <a:lnTo>
                  <a:pt x="4606112" y="1260005"/>
                </a:lnTo>
                <a:lnTo>
                  <a:pt x="4606112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672828" y="4174947"/>
            <a:ext cx="3332479" cy="0"/>
          </a:xfrm>
          <a:custGeom>
            <a:avLst/>
            <a:gdLst/>
            <a:ahLst/>
            <a:cxnLst/>
            <a:rect l="l" t="t" r="r" b="b"/>
            <a:pathLst>
              <a:path w="3332480" h="0">
                <a:moveTo>
                  <a:pt x="0" y="0"/>
                </a:moveTo>
                <a:lnTo>
                  <a:pt x="3331971" y="0"/>
                </a:lnTo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98688" y="4174947"/>
            <a:ext cx="4606290" cy="1512570"/>
          </a:xfrm>
          <a:custGeom>
            <a:avLst/>
            <a:gdLst/>
            <a:ahLst/>
            <a:cxnLst/>
            <a:rect l="l" t="t" r="r" b="b"/>
            <a:pathLst>
              <a:path w="4606290" h="1512570">
                <a:moveTo>
                  <a:pt x="4606111" y="1511998"/>
                </a:moveTo>
                <a:lnTo>
                  <a:pt x="1274140" y="1511998"/>
                </a:lnTo>
                <a:lnTo>
                  <a:pt x="1274140" y="1260000"/>
                </a:lnTo>
                <a:lnTo>
                  <a:pt x="0" y="1290624"/>
                </a:lnTo>
                <a:lnTo>
                  <a:pt x="1274140" y="881999"/>
                </a:lnTo>
                <a:lnTo>
                  <a:pt x="1274140" y="0"/>
                </a:lnTo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753600" y="4749800"/>
            <a:ext cx="297116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95">
                <a:latin typeface="Noto Sans CJK JP Regular"/>
                <a:cs typeface="Noto Sans CJK JP Regular"/>
              </a:rPr>
              <a:t>회원정보의 검색을 위한</a:t>
            </a:r>
            <a:r>
              <a:rPr dirty="0" sz="1900" spc="-145">
                <a:latin typeface="Noto Sans CJK JP Regular"/>
                <a:cs typeface="Noto Sans CJK JP Regular"/>
              </a:rPr>
              <a:t> </a:t>
            </a:r>
            <a:r>
              <a:rPr dirty="0" sz="1900" spc="-95">
                <a:latin typeface="Noto Sans CJK JP Regular"/>
                <a:cs typeface="Noto Sans CJK JP Regular"/>
              </a:rPr>
              <a:t>클래스</a:t>
            </a:r>
            <a:endParaRPr sz="19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0150" y="4025569"/>
            <a:ext cx="4377055" cy="3327400"/>
          </a:xfrm>
          <a:custGeom>
            <a:avLst/>
            <a:gdLst/>
            <a:ahLst/>
            <a:cxnLst/>
            <a:rect l="l" t="t" r="r" b="b"/>
            <a:pathLst>
              <a:path w="4377055" h="3327400">
                <a:moveTo>
                  <a:pt x="3687596" y="0"/>
                </a:moveTo>
                <a:lnTo>
                  <a:pt x="0" y="0"/>
                </a:lnTo>
                <a:lnTo>
                  <a:pt x="0" y="3327311"/>
                </a:lnTo>
                <a:lnTo>
                  <a:pt x="3687596" y="3327311"/>
                </a:lnTo>
                <a:lnTo>
                  <a:pt x="3687596" y="1386382"/>
                </a:lnTo>
                <a:lnTo>
                  <a:pt x="4304656" y="1386382"/>
                </a:lnTo>
                <a:lnTo>
                  <a:pt x="3687596" y="554558"/>
                </a:lnTo>
                <a:lnTo>
                  <a:pt x="3687596" y="0"/>
                </a:lnTo>
                <a:close/>
              </a:path>
              <a:path w="4377055" h="3327400">
                <a:moveTo>
                  <a:pt x="4304656" y="1386382"/>
                </a:moveTo>
                <a:lnTo>
                  <a:pt x="3687596" y="1386382"/>
                </a:lnTo>
                <a:lnTo>
                  <a:pt x="4376812" y="1483652"/>
                </a:lnTo>
                <a:lnTo>
                  <a:pt x="4304656" y="1386382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0150" y="4025569"/>
            <a:ext cx="4377055" cy="3327400"/>
          </a:xfrm>
          <a:custGeom>
            <a:avLst/>
            <a:gdLst/>
            <a:ahLst/>
            <a:cxnLst/>
            <a:rect l="l" t="t" r="r" b="b"/>
            <a:pathLst>
              <a:path w="4377055" h="3327400">
                <a:moveTo>
                  <a:pt x="0" y="0"/>
                </a:moveTo>
                <a:lnTo>
                  <a:pt x="3687597" y="0"/>
                </a:lnTo>
                <a:lnTo>
                  <a:pt x="3687597" y="554550"/>
                </a:lnTo>
                <a:lnTo>
                  <a:pt x="4376813" y="1483639"/>
                </a:lnTo>
                <a:lnTo>
                  <a:pt x="3687597" y="1386370"/>
                </a:lnTo>
                <a:lnTo>
                  <a:pt x="3687597" y="3327298"/>
                </a:lnTo>
                <a:lnTo>
                  <a:pt x="0" y="3327298"/>
                </a:lnTo>
                <a:lnTo>
                  <a:pt x="0" y="5545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57200" y="5219700"/>
            <a:ext cx="3347720" cy="88900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34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로그인 시 회원정보의 유무와  아이디 비밀번호를 직접 데이터와  비교해주는</a:t>
            </a:r>
            <a:r>
              <a:rPr dirty="0" sz="2000" spc="12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클래스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250950">
              <a:lnSpc>
                <a:spcPct val="100000"/>
              </a:lnSpc>
              <a:spcBef>
                <a:spcPts val="1900"/>
              </a:spcBef>
              <a:tabLst>
                <a:tab pos="3444875" algn="l"/>
              </a:tabLst>
            </a:pPr>
            <a:r>
              <a:rPr dirty="0" sz="3700" spc="-60">
                <a:solidFill>
                  <a:srgbClr val="FFFFFF"/>
                </a:solidFill>
              </a:rPr>
              <a:t>(4)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관리자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모듈의 클래스 다이어그램</a:t>
            </a:r>
            <a:r>
              <a:rPr dirty="0" sz="3700" spc="-5">
                <a:solidFill>
                  <a:srgbClr val="FFFFFF"/>
                </a:solidFill>
              </a:rPr>
              <a:t> </a:t>
            </a:r>
            <a:r>
              <a:rPr dirty="0" sz="3700" spc="425">
                <a:solidFill>
                  <a:srgbClr val="FFFFFF"/>
                </a:solidFill>
              </a:rPr>
              <a:t>-3</a:t>
            </a:r>
            <a:endParaRPr sz="3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5832" y="3719125"/>
            <a:ext cx="2193290" cy="2315845"/>
          </a:xfrm>
          <a:custGeom>
            <a:avLst/>
            <a:gdLst/>
            <a:ahLst/>
            <a:cxnLst/>
            <a:rect l="l" t="t" r="r" b="b"/>
            <a:pathLst>
              <a:path w="2193290" h="2315845">
                <a:moveTo>
                  <a:pt x="1096567" y="0"/>
                </a:moveTo>
                <a:lnTo>
                  <a:pt x="1052257" y="939"/>
                </a:lnTo>
                <a:lnTo>
                  <a:pt x="1008006" y="3757"/>
                </a:lnTo>
                <a:lnTo>
                  <a:pt x="963871" y="8453"/>
                </a:lnTo>
                <a:lnTo>
                  <a:pt x="919910" y="15028"/>
                </a:lnTo>
                <a:lnTo>
                  <a:pt x="876182" y="23481"/>
                </a:lnTo>
                <a:lnTo>
                  <a:pt x="832746" y="33813"/>
                </a:lnTo>
                <a:lnTo>
                  <a:pt x="789658" y="46023"/>
                </a:lnTo>
                <a:lnTo>
                  <a:pt x="746978" y="60112"/>
                </a:lnTo>
                <a:lnTo>
                  <a:pt x="704764" y="76079"/>
                </a:lnTo>
                <a:lnTo>
                  <a:pt x="663073" y="93925"/>
                </a:lnTo>
                <a:lnTo>
                  <a:pt x="621964" y="113649"/>
                </a:lnTo>
                <a:lnTo>
                  <a:pt x="581496" y="135252"/>
                </a:lnTo>
                <a:lnTo>
                  <a:pt x="541725" y="158734"/>
                </a:lnTo>
                <a:lnTo>
                  <a:pt x="502712" y="184093"/>
                </a:lnTo>
                <a:lnTo>
                  <a:pt x="464513" y="211332"/>
                </a:lnTo>
                <a:lnTo>
                  <a:pt x="427187" y="240449"/>
                </a:lnTo>
                <a:lnTo>
                  <a:pt x="390792" y="271444"/>
                </a:lnTo>
                <a:lnTo>
                  <a:pt x="355386" y="304318"/>
                </a:lnTo>
                <a:lnTo>
                  <a:pt x="321028" y="339070"/>
                </a:lnTo>
                <a:lnTo>
                  <a:pt x="288926" y="374392"/>
                </a:lnTo>
                <a:lnTo>
                  <a:pt x="258512" y="410766"/>
                </a:lnTo>
                <a:lnTo>
                  <a:pt x="229789" y="448133"/>
                </a:lnTo>
                <a:lnTo>
                  <a:pt x="202755" y="486439"/>
                </a:lnTo>
                <a:lnTo>
                  <a:pt x="177410" y="525624"/>
                </a:lnTo>
                <a:lnTo>
                  <a:pt x="153755" y="565634"/>
                </a:lnTo>
                <a:lnTo>
                  <a:pt x="131790" y="606411"/>
                </a:lnTo>
                <a:lnTo>
                  <a:pt x="111515" y="647899"/>
                </a:lnTo>
                <a:lnTo>
                  <a:pt x="92929" y="690039"/>
                </a:lnTo>
                <a:lnTo>
                  <a:pt x="76033" y="732777"/>
                </a:lnTo>
                <a:lnTo>
                  <a:pt x="60826" y="776054"/>
                </a:lnTo>
                <a:lnTo>
                  <a:pt x="47309" y="819814"/>
                </a:lnTo>
                <a:lnTo>
                  <a:pt x="35482" y="864000"/>
                </a:lnTo>
                <a:lnTo>
                  <a:pt x="25344" y="908556"/>
                </a:lnTo>
                <a:lnTo>
                  <a:pt x="16896" y="953424"/>
                </a:lnTo>
                <a:lnTo>
                  <a:pt x="10137" y="998548"/>
                </a:lnTo>
                <a:lnTo>
                  <a:pt x="5068" y="1043870"/>
                </a:lnTo>
                <a:lnTo>
                  <a:pt x="1689" y="1089335"/>
                </a:lnTo>
                <a:lnTo>
                  <a:pt x="0" y="1134885"/>
                </a:lnTo>
                <a:lnTo>
                  <a:pt x="0" y="1180464"/>
                </a:lnTo>
                <a:lnTo>
                  <a:pt x="1689" y="1226014"/>
                </a:lnTo>
                <a:lnTo>
                  <a:pt x="5068" y="1271478"/>
                </a:lnTo>
                <a:lnTo>
                  <a:pt x="10137" y="1316801"/>
                </a:lnTo>
                <a:lnTo>
                  <a:pt x="16896" y="1361925"/>
                </a:lnTo>
                <a:lnTo>
                  <a:pt x="25344" y="1406793"/>
                </a:lnTo>
                <a:lnTo>
                  <a:pt x="35482" y="1451349"/>
                </a:lnTo>
                <a:lnTo>
                  <a:pt x="47309" y="1495535"/>
                </a:lnTo>
                <a:lnTo>
                  <a:pt x="60826" y="1539295"/>
                </a:lnTo>
                <a:lnTo>
                  <a:pt x="76033" y="1582572"/>
                </a:lnTo>
                <a:lnTo>
                  <a:pt x="92929" y="1625310"/>
                </a:lnTo>
                <a:lnTo>
                  <a:pt x="111515" y="1667450"/>
                </a:lnTo>
                <a:lnTo>
                  <a:pt x="131790" y="1708937"/>
                </a:lnTo>
                <a:lnTo>
                  <a:pt x="153755" y="1749714"/>
                </a:lnTo>
                <a:lnTo>
                  <a:pt x="177410" y="1789724"/>
                </a:lnTo>
                <a:lnTo>
                  <a:pt x="202755" y="1828910"/>
                </a:lnTo>
                <a:lnTo>
                  <a:pt x="229789" y="1867215"/>
                </a:lnTo>
                <a:lnTo>
                  <a:pt x="258512" y="1904583"/>
                </a:lnTo>
                <a:lnTo>
                  <a:pt x="288926" y="1940956"/>
                </a:lnTo>
                <a:lnTo>
                  <a:pt x="321028" y="1976278"/>
                </a:lnTo>
                <a:lnTo>
                  <a:pt x="355386" y="2011031"/>
                </a:lnTo>
                <a:lnTo>
                  <a:pt x="390792" y="2043905"/>
                </a:lnTo>
                <a:lnTo>
                  <a:pt x="427187" y="2074900"/>
                </a:lnTo>
                <a:lnTo>
                  <a:pt x="464513" y="2104017"/>
                </a:lnTo>
                <a:lnTo>
                  <a:pt x="502712" y="2131255"/>
                </a:lnTo>
                <a:lnTo>
                  <a:pt x="541725" y="2156615"/>
                </a:lnTo>
                <a:lnTo>
                  <a:pt x="581496" y="2180097"/>
                </a:lnTo>
                <a:lnTo>
                  <a:pt x="621964" y="2201699"/>
                </a:lnTo>
                <a:lnTo>
                  <a:pt x="663073" y="2221424"/>
                </a:lnTo>
                <a:lnTo>
                  <a:pt x="704764" y="2239270"/>
                </a:lnTo>
                <a:lnTo>
                  <a:pt x="746978" y="2255237"/>
                </a:lnTo>
                <a:lnTo>
                  <a:pt x="789658" y="2269326"/>
                </a:lnTo>
                <a:lnTo>
                  <a:pt x="832746" y="2281536"/>
                </a:lnTo>
                <a:lnTo>
                  <a:pt x="876182" y="2291868"/>
                </a:lnTo>
                <a:lnTo>
                  <a:pt x="919910" y="2300321"/>
                </a:lnTo>
                <a:lnTo>
                  <a:pt x="963871" y="2306896"/>
                </a:lnTo>
                <a:lnTo>
                  <a:pt x="1008006" y="2311592"/>
                </a:lnTo>
                <a:lnTo>
                  <a:pt x="1052257" y="2314410"/>
                </a:lnTo>
                <a:lnTo>
                  <a:pt x="1096567" y="2315349"/>
                </a:lnTo>
                <a:lnTo>
                  <a:pt x="1140876" y="2314410"/>
                </a:lnTo>
                <a:lnTo>
                  <a:pt x="1185128" y="2311592"/>
                </a:lnTo>
                <a:lnTo>
                  <a:pt x="1229263" y="2306896"/>
                </a:lnTo>
                <a:lnTo>
                  <a:pt x="1273223" y="2300321"/>
                </a:lnTo>
                <a:lnTo>
                  <a:pt x="1316951" y="2291868"/>
                </a:lnTo>
                <a:lnTo>
                  <a:pt x="1360387" y="2281536"/>
                </a:lnTo>
                <a:lnTo>
                  <a:pt x="1403475" y="2269326"/>
                </a:lnTo>
                <a:lnTo>
                  <a:pt x="1446155" y="2255237"/>
                </a:lnTo>
                <a:lnTo>
                  <a:pt x="1488370" y="2239270"/>
                </a:lnTo>
                <a:lnTo>
                  <a:pt x="1530060" y="2221424"/>
                </a:lnTo>
                <a:lnTo>
                  <a:pt x="1571169" y="2201699"/>
                </a:lnTo>
                <a:lnTo>
                  <a:pt x="1611638" y="2180097"/>
                </a:lnTo>
                <a:lnTo>
                  <a:pt x="1651408" y="2156615"/>
                </a:lnTo>
                <a:lnTo>
                  <a:pt x="1690422" y="2131255"/>
                </a:lnTo>
                <a:lnTo>
                  <a:pt x="1728621" y="2104017"/>
                </a:lnTo>
                <a:lnTo>
                  <a:pt x="1765947" y="2074900"/>
                </a:lnTo>
                <a:lnTo>
                  <a:pt x="1802341" y="2043905"/>
                </a:lnTo>
                <a:lnTo>
                  <a:pt x="1837747" y="2011031"/>
                </a:lnTo>
                <a:lnTo>
                  <a:pt x="1872105" y="1976278"/>
                </a:lnTo>
                <a:lnTo>
                  <a:pt x="1904208" y="1940956"/>
                </a:lnTo>
                <a:lnTo>
                  <a:pt x="1934621" y="1904583"/>
                </a:lnTo>
                <a:lnTo>
                  <a:pt x="1963345" y="1867215"/>
                </a:lnTo>
                <a:lnTo>
                  <a:pt x="1990379" y="1828910"/>
                </a:lnTo>
                <a:lnTo>
                  <a:pt x="2015723" y="1789724"/>
                </a:lnTo>
                <a:lnTo>
                  <a:pt x="2039378" y="1749714"/>
                </a:lnTo>
                <a:lnTo>
                  <a:pt x="2061343" y="1708937"/>
                </a:lnTo>
                <a:lnTo>
                  <a:pt x="2081618" y="1667450"/>
                </a:lnTo>
                <a:lnTo>
                  <a:pt x="2100204" y="1625310"/>
                </a:lnTo>
                <a:lnTo>
                  <a:pt x="2117101" y="1582572"/>
                </a:lnTo>
                <a:lnTo>
                  <a:pt x="2132307" y="1539295"/>
                </a:lnTo>
                <a:lnTo>
                  <a:pt x="2145824" y="1495535"/>
                </a:lnTo>
                <a:lnTo>
                  <a:pt x="2157652" y="1451349"/>
                </a:lnTo>
                <a:lnTo>
                  <a:pt x="2167789" y="1406793"/>
                </a:lnTo>
                <a:lnTo>
                  <a:pt x="2176238" y="1361925"/>
                </a:lnTo>
                <a:lnTo>
                  <a:pt x="2182996" y="1316801"/>
                </a:lnTo>
                <a:lnTo>
                  <a:pt x="2188065" y="1271478"/>
                </a:lnTo>
                <a:lnTo>
                  <a:pt x="2191444" y="1226014"/>
                </a:lnTo>
                <a:lnTo>
                  <a:pt x="2193134" y="1180464"/>
                </a:lnTo>
                <a:lnTo>
                  <a:pt x="2193134" y="1134885"/>
                </a:lnTo>
                <a:lnTo>
                  <a:pt x="2191444" y="1089335"/>
                </a:lnTo>
                <a:lnTo>
                  <a:pt x="2188065" y="1043870"/>
                </a:lnTo>
                <a:lnTo>
                  <a:pt x="2182996" y="998548"/>
                </a:lnTo>
                <a:lnTo>
                  <a:pt x="2176238" y="953424"/>
                </a:lnTo>
                <a:lnTo>
                  <a:pt x="2167789" y="908556"/>
                </a:lnTo>
                <a:lnTo>
                  <a:pt x="2157652" y="864000"/>
                </a:lnTo>
                <a:lnTo>
                  <a:pt x="2145824" y="819814"/>
                </a:lnTo>
                <a:lnTo>
                  <a:pt x="2132307" y="776054"/>
                </a:lnTo>
                <a:lnTo>
                  <a:pt x="2117101" y="732777"/>
                </a:lnTo>
                <a:lnTo>
                  <a:pt x="2100204" y="690039"/>
                </a:lnTo>
                <a:lnTo>
                  <a:pt x="2081618" y="647899"/>
                </a:lnTo>
                <a:lnTo>
                  <a:pt x="2061343" y="606411"/>
                </a:lnTo>
                <a:lnTo>
                  <a:pt x="2039378" y="565634"/>
                </a:lnTo>
                <a:lnTo>
                  <a:pt x="2015723" y="525624"/>
                </a:lnTo>
                <a:lnTo>
                  <a:pt x="1990379" y="486439"/>
                </a:lnTo>
                <a:lnTo>
                  <a:pt x="1963345" y="448133"/>
                </a:lnTo>
                <a:lnTo>
                  <a:pt x="1934621" y="410766"/>
                </a:lnTo>
                <a:lnTo>
                  <a:pt x="1904208" y="374392"/>
                </a:lnTo>
                <a:lnTo>
                  <a:pt x="1872105" y="339070"/>
                </a:lnTo>
                <a:lnTo>
                  <a:pt x="1837747" y="304318"/>
                </a:lnTo>
                <a:lnTo>
                  <a:pt x="1802341" y="271444"/>
                </a:lnTo>
                <a:lnTo>
                  <a:pt x="1765947" y="240449"/>
                </a:lnTo>
                <a:lnTo>
                  <a:pt x="1728621" y="211332"/>
                </a:lnTo>
                <a:lnTo>
                  <a:pt x="1690422" y="184093"/>
                </a:lnTo>
                <a:lnTo>
                  <a:pt x="1651408" y="158734"/>
                </a:lnTo>
                <a:lnTo>
                  <a:pt x="1611638" y="135252"/>
                </a:lnTo>
                <a:lnTo>
                  <a:pt x="1571169" y="113649"/>
                </a:lnTo>
                <a:lnTo>
                  <a:pt x="1530060" y="93925"/>
                </a:lnTo>
                <a:lnTo>
                  <a:pt x="1488370" y="76079"/>
                </a:lnTo>
                <a:lnTo>
                  <a:pt x="1446155" y="60112"/>
                </a:lnTo>
                <a:lnTo>
                  <a:pt x="1403475" y="46023"/>
                </a:lnTo>
                <a:lnTo>
                  <a:pt x="1360387" y="33813"/>
                </a:lnTo>
                <a:lnTo>
                  <a:pt x="1316951" y="23481"/>
                </a:lnTo>
                <a:lnTo>
                  <a:pt x="1273223" y="15028"/>
                </a:lnTo>
                <a:lnTo>
                  <a:pt x="1229263" y="8453"/>
                </a:lnTo>
                <a:lnTo>
                  <a:pt x="1185128" y="3757"/>
                </a:lnTo>
                <a:lnTo>
                  <a:pt x="1140876" y="939"/>
                </a:lnTo>
                <a:lnTo>
                  <a:pt x="109656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1700" y="4152900"/>
            <a:ext cx="356933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기술요소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1300" y="692607"/>
            <a:ext cx="2116455" cy="509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85"/>
              </a:lnSpc>
            </a:pPr>
            <a:r>
              <a:rPr dirty="0" sz="3200" spc="-180">
                <a:latin typeface="Noto Sans CJK JP Regular"/>
                <a:cs typeface="Noto Sans CJK JP Regular"/>
              </a:rPr>
              <a:t>로그인</a:t>
            </a:r>
            <a:r>
              <a:rPr dirty="0" sz="3200" spc="85">
                <a:latin typeface="Noto Sans CJK JP Regular"/>
                <a:cs typeface="Noto Sans CJK JP Regular"/>
              </a:rPr>
              <a:t> </a:t>
            </a:r>
            <a:r>
              <a:rPr dirty="0" sz="3200">
                <a:latin typeface="Arial"/>
                <a:cs typeface="Arial"/>
              </a:rPr>
              <a:t>Form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4959" y="2046604"/>
            <a:ext cx="8845550" cy="6699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387840" y="1991360"/>
            <a:ext cx="2860675" cy="6891655"/>
          </a:xfrm>
          <a:prstGeom prst="rect">
            <a:avLst/>
          </a:prstGeom>
          <a:solidFill>
            <a:srgbClr val="F3B80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504825" marR="501650" indent="114300">
              <a:lnSpc>
                <a:spcPct val="183300"/>
              </a:lnSpc>
              <a:spcBef>
                <a:spcPts val="128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프로그램 실행시  로그인창이</a:t>
            </a:r>
            <a:r>
              <a:rPr dirty="0" sz="2000" spc="6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출력됨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359150">
              <a:lnSpc>
                <a:spcPct val="100000"/>
              </a:lnSpc>
              <a:spcBef>
                <a:spcPts val="1900"/>
              </a:spcBef>
              <a:tabLst>
                <a:tab pos="59632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로그인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화면</a:t>
            </a:r>
            <a:endParaRPr sz="3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550" y="1869438"/>
            <a:ext cx="7726680" cy="6757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89315" y="1791335"/>
            <a:ext cx="3816350" cy="6891655"/>
          </a:xfrm>
          <a:prstGeom prst="rect">
            <a:avLst/>
          </a:prstGeom>
          <a:solidFill>
            <a:srgbClr val="F3B80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imes New Roman"/>
              <a:cs typeface="Times New Roman"/>
            </a:endParaRPr>
          </a:p>
          <a:p>
            <a:pPr marL="425450" marR="427355" indent="228600">
              <a:lnSpc>
                <a:spcPct val="183300"/>
              </a:lnSpc>
            </a:pPr>
            <a:r>
              <a:rPr dirty="0" sz="2000" spc="-100">
                <a:latin typeface="Noto Sans CJK JP Regular"/>
                <a:cs typeface="Noto Sans CJK JP Regular"/>
              </a:rPr>
              <a:t>로그인 성공 후 </a:t>
            </a:r>
            <a:r>
              <a:rPr dirty="0" sz="2000" spc="-70">
                <a:latin typeface="Noto Sans CJK JP Regular"/>
                <a:cs typeface="Noto Sans CJK JP Regular"/>
              </a:rPr>
              <a:t>정보수정,  </a:t>
            </a:r>
            <a:r>
              <a:rPr dirty="0" sz="2000" spc="-100">
                <a:latin typeface="Noto Sans CJK JP Regular"/>
                <a:cs typeface="Noto Sans CJK JP Regular"/>
              </a:rPr>
              <a:t>문제풀기 폼으로 이동가능</a:t>
            </a:r>
            <a:r>
              <a:rPr dirty="0" sz="2000" spc="-155">
                <a:latin typeface="Noto Sans CJK JP Regular"/>
                <a:cs typeface="Noto Sans CJK JP Regular"/>
              </a:rPr>
              <a:t> </a:t>
            </a:r>
            <a:r>
              <a:rPr dirty="0" sz="2000" spc="-30">
                <a:latin typeface="Noto Sans CJK JP Regular"/>
                <a:cs typeface="Noto Sans CJK JP Regular"/>
              </a:rPr>
              <a:t>함.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936750">
              <a:lnSpc>
                <a:spcPct val="100000"/>
              </a:lnSpc>
              <a:spcBef>
                <a:spcPts val="1900"/>
              </a:spcBef>
              <a:tabLst>
                <a:tab pos="45408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로그인 후 다른 창으로</a:t>
            </a:r>
            <a:r>
              <a:rPr dirty="0" sz="3700" spc="-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이동</a:t>
            </a:r>
            <a:endParaRPr sz="3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280" y="1607819"/>
            <a:ext cx="8783955" cy="7252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45294" y="1620519"/>
            <a:ext cx="2960370" cy="7297420"/>
          </a:xfrm>
          <a:prstGeom prst="rect">
            <a:avLst/>
          </a:prstGeom>
          <a:solidFill>
            <a:srgbClr val="F3B80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Times New Roman"/>
              <a:cs typeface="Times New Roman"/>
            </a:endParaRPr>
          </a:p>
          <a:p>
            <a:pPr algn="ctr" marL="407670" marR="403225" indent="12065">
              <a:lnSpc>
                <a:spcPct val="183300"/>
              </a:lnSpc>
              <a:spcBef>
                <a:spcPts val="5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회원가입화면으로  필드에 입력하고 회원  가입시 아이디 중복  확인이</a:t>
            </a:r>
            <a:r>
              <a:rPr dirty="0" sz="2000" spc="114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가능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  <a:tabLst>
                <a:tab pos="57600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회원가입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화면</a:t>
            </a:r>
            <a:endParaRPr sz="3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740" y="1640839"/>
            <a:ext cx="8643620" cy="7562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45294" y="1620519"/>
            <a:ext cx="2960370" cy="7568565"/>
          </a:xfrm>
          <a:prstGeom prst="rect">
            <a:avLst/>
          </a:prstGeom>
          <a:solidFill>
            <a:srgbClr val="F3B80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algn="ctr" marL="293370" marR="289560" indent="-5715">
              <a:lnSpc>
                <a:spcPct val="183300"/>
              </a:lnSpc>
            </a:pPr>
            <a:r>
              <a:rPr dirty="0" sz="2000" spc="-100">
                <a:latin typeface="Noto Sans CJK JP Regular"/>
                <a:cs typeface="Noto Sans CJK JP Regular"/>
              </a:rPr>
              <a:t>로그인화면에서  정보수정을 통해 현재  로그인한 계정의 정보를  </a:t>
            </a:r>
            <a:r>
              <a:rPr dirty="0" sz="2000" spc="-75">
                <a:latin typeface="Noto Sans CJK JP Regular"/>
                <a:cs typeface="Noto Sans CJK JP Regular"/>
              </a:rPr>
              <a:t>txt파일에서</a:t>
            </a:r>
            <a:r>
              <a:rPr dirty="0" sz="2000" spc="6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덮어쓰기가 </a:t>
            </a:r>
            <a:r>
              <a:rPr dirty="0" sz="2000" spc="-25">
                <a:latin typeface="Noto Sans CJK JP Regular"/>
                <a:cs typeface="Noto Sans CJK JP Regular"/>
              </a:rPr>
              <a:t> </a:t>
            </a:r>
            <a:r>
              <a:rPr dirty="0" sz="2000" spc="-70">
                <a:latin typeface="Noto Sans CJK JP Regular"/>
                <a:cs typeface="Noto Sans CJK JP Regular"/>
              </a:rPr>
              <a:t>가능하다.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482850">
              <a:lnSpc>
                <a:spcPct val="100000"/>
              </a:lnSpc>
              <a:spcBef>
                <a:spcPts val="1900"/>
              </a:spcBef>
              <a:tabLst>
                <a:tab pos="50869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로그인 화면</a:t>
            </a:r>
            <a:r>
              <a:rPr dirty="0" sz="3700" spc="-19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정보수정</a:t>
            </a:r>
            <a:endParaRPr sz="3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43500" y="726440"/>
            <a:ext cx="2724785" cy="944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820"/>
              </a:lnSpc>
            </a:pPr>
            <a:r>
              <a:rPr dirty="0" sz="6200" spc="-345">
                <a:latin typeface="Noto Sans CJK JP Regular"/>
                <a:cs typeface="Noto Sans CJK JP Regular"/>
              </a:rPr>
              <a:t>기술요소</a:t>
            </a:r>
            <a:endParaRPr sz="62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6672" y="1871243"/>
            <a:ext cx="6506935" cy="4648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101850">
              <a:lnSpc>
                <a:spcPct val="100000"/>
              </a:lnSpc>
              <a:spcBef>
                <a:spcPts val="1900"/>
              </a:spcBef>
              <a:tabLst>
                <a:tab pos="53086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오늘의 단어 학습</a:t>
            </a:r>
            <a:r>
              <a:rPr dirty="0" sz="3700" spc="-4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기능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304800" y="6812280"/>
            <a:ext cx="10366375" cy="109474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400" spc="-25">
                <a:latin typeface="Noto Sans CJK JP Regular"/>
                <a:cs typeface="Noto Sans CJK JP Regular"/>
              </a:rPr>
              <a:t>GUI의 </a:t>
            </a:r>
            <a:r>
              <a:rPr dirty="0" sz="2400" spc="-120">
                <a:latin typeface="Noto Sans CJK JP Regular"/>
                <a:cs typeface="Noto Sans CJK JP Regular"/>
              </a:rPr>
              <a:t>단어 학습하기 버튼을</a:t>
            </a:r>
            <a:r>
              <a:rPr dirty="0" sz="2400" spc="4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눌러서</a:t>
            </a:r>
            <a:endParaRPr sz="2400">
              <a:latin typeface="Noto Sans CJK JP Regular"/>
              <a:cs typeface="Noto Sans CJK JP Regular"/>
            </a:endParaRPr>
          </a:p>
          <a:p>
            <a:pPr marL="495300" indent="-48260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dirty="0" sz="1800" spc="-90">
                <a:latin typeface="Noto Sans CJK JP Regular"/>
                <a:cs typeface="Noto Sans CJK JP Regular"/>
              </a:rPr>
              <a:t>클라이언트가</a:t>
            </a:r>
            <a:r>
              <a:rPr dirty="0" sz="1800" spc="11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네트워크를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통해</a:t>
            </a:r>
            <a:r>
              <a:rPr dirty="0" sz="1800" spc="11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출력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스트림으로</a:t>
            </a:r>
            <a:r>
              <a:rPr dirty="0" sz="1800" spc="11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서버에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70">
                <a:latin typeface="Noto Sans CJK JP Regular"/>
                <a:cs typeface="Noto Sans CJK JP Regular"/>
              </a:rPr>
              <a:t>“todayWords”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메세지를</a:t>
            </a:r>
            <a:r>
              <a:rPr dirty="0" sz="1800" spc="11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송신하는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스레드</a:t>
            </a:r>
            <a:endParaRPr sz="1800">
              <a:latin typeface="Noto Sans CJK JP Regular"/>
              <a:cs typeface="Noto Sans CJK JP Regular"/>
            </a:endParaRPr>
          </a:p>
          <a:p>
            <a:pPr marL="495300" indent="-4826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dirty="0" sz="1800" spc="-90">
                <a:latin typeface="Noto Sans CJK JP Regular"/>
                <a:cs typeface="Noto Sans CJK JP Regular"/>
              </a:rPr>
              <a:t>서버에서는 </a:t>
            </a:r>
            <a:r>
              <a:rPr dirty="0" sz="1800" spc="-70">
                <a:latin typeface="Noto Sans CJK JP Regular"/>
                <a:cs typeface="Noto Sans CJK JP Regular"/>
              </a:rPr>
              <a:t>“todayWords” </a:t>
            </a:r>
            <a:r>
              <a:rPr dirty="0" sz="1800" spc="-90">
                <a:latin typeface="Noto Sans CJK JP Regular"/>
                <a:cs typeface="Noto Sans CJK JP Regular"/>
              </a:rPr>
              <a:t>메세지를 받으면 </a:t>
            </a:r>
            <a:r>
              <a:rPr dirty="0" sz="1800" spc="-65">
                <a:latin typeface="Noto Sans CJK JP Regular"/>
                <a:cs typeface="Noto Sans CJK JP Regular"/>
              </a:rPr>
              <a:t>objectStream으로 </a:t>
            </a:r>
            <a:r>
              <a:rPr dirty="0" sz="1800" spc="-90">
                <a:latin typeface="Noto Sans CJK JP Regular"/>
                <a:cs typeface="Noto Sans CJK JP Regular"/>
              </a:rPr>
              <a:t>오늘의 단어 </a:t>
            </a:r>
            <a:r>
              <a:rPr dirty="0" sz="1800" spc="-40">
                <a:latin typeface="Noto Sans CJK JP Regular"/>
                <a:cs typeface="Noto Sans CJK JP Regular"/>
              </a:rPr>
              <a:t>ArrayList를 </a:t>
            </a:r>
            <a:r>
              <a:rPr dirty="0" sz="1800" spc="-90">
                <a:latin typeface="Noto Sans CJK JP Regular"/>
                <a:cs typeface="Noto Sans CJK JP Regular"/>
              </a:rPr>
              <a:t>클라이언트에</a:t>
            </a:r>
            <a:r>
              <a:rPr dirty="0" sz="1800" spc="-14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보냄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56555" y="3996626"/>
            <a:ext cx="5628347" cy="2438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75047" y="2243480"/>
            <a:ext cx="4949202" cy="15258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59141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59300" y="8648700"/>
            <a:ext cx="105791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6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957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69999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14600" y="8661400"/>
            <a:ext cx="844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35">
                <a:solidFill>
                  <a:srgbClr val="FFFFFF"/>
                </a:solidFill>
                <a:latin typeface="Arial"/>
                <a:cs typeface="Arial"/>
              </a:rPr>
              <a:t>ead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22574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781800" y="8597900"/>
            <a:ext cx="948055" cy="4546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50800">
              <a:lnSpc>
                <a:spcPct val="101200"/>
              </a:lnSpc>
              <a:spcBef>
                <a:spcPts val="80"/>
              </a:spcBef>
            </a:pP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Collection 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Framework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80652" y="4354817"/>
            <a:ext cx="1243965" cy="799465"/>
          </a:xfrm>
          <a:custGeom>
            <a:avLst/>
            <a:gdLst/>
            <a:ahLst/>
            <a:cxnLst/>
            <a:rect l="l" t="t" r="r" b="b"/>
            <a:pathLst>
              <a:path w="1243964" h="799464">
                <a:moveTo>
                  <a:pt x="253342" y="0"/>
                </a:moveTo>
                <a:lnTo>
                  <a:pt x="990448" y="0"/>
                </a:lnTo>
                <a:lnTo>
                  <a:pt x="1038814" y="193"/>
                </a:lnTo>
                <a:lnTo>
                  <a:pt x="1077338" y="1551"/>
                </a:lnTo>
                <a:lnTo>
                  <a:pt x="1139135" y="12414"/>
                </a:lnTo>
                <a:lnTo>
                  <a:pt x="1195480" y="48310"/>
                </a:lnTo>
                <a:lnTo>
                  <a:pt x="1231376" y="104655"/>
                </a:lnTo>
                <a:lnTo>
                  <a:pt x="1242239" y="166592"/>
                </a:lnTo>
                <a:lnTo>
                  <a:pt x="1243597" y="205452"/>
                </a:lnTo>
                <a:lnTo>
                  <a:pt x="1243791" y="254468"/>
                </a:lnTo>
                <a:lnTo>
                  <a:pt x="1243791" y="545560"/>
                </a:lnTo>
                <a:lnTo>
                  <a:pt x="1243597" y="593925"/>
                </a:lnTo>
                <a:lnTo>
                  <a:pt x="1242239" y="632450"/>
                </a:lnTo>
                <a:lnTo>
                  <a:pt x="1231376" y="694246"/>
                </a:lnTo>
                <a:lnTo>
                  <a:pt x="1195480" y="750591"/>
                </a:lnTo>
                <a:lnTo>
                  <a:pt x="1139135" y="786486"/>
                </a:lnTo>
                <a:lnTo>
                  <a:pt x="1077198" y="797350"/>
                </a:lnTo>
                <a:lnTo>
                  <a:pt x="1038339" y="798708"/>
                </a:lnTo>
                <a:lnTo>
                  <a:pt x="989323" y="798902"/>
                </a:lnTo>
                <a:lnTo>
                  <a:pt x="253342" y="798902"/>
                </a:lnTo>
                <a:lnTo>
                  <a:pt x="204976" y="798708"/>
                </a:lnTo>
                <a:lnTo>
                  <a:pt x="166452" y="797350"/>
                </a:lnTo>
                <a:lnTo>
                  <a:pt x="104655" y="786486"/>
                </a:lnTo>
                <a:lnTo>
                  <a:pt x="48310" y="750591"/>
                </a:lnTo>
                <a:lnTo>
                  <a:pt x="12414" y="694246"/>
                </a:lnTo>
                <a:lnTo>
                  <a:pt x="1551" y="632309"/>
                </a:lnTo>
                <a:lnTo>
                  <a:pt x="193" y="593450"/>
                </a:lnTo>
                <a:lnTo>
                  <a:pt x="0" y="544433"/>
                </a:lnTo>
                <a:lnTo>
                  <a:pt x="0" y="253342"/>
                </a:lnTo>
                <a:lnTo>
                  <a:pt x="193" y="204976"/>
                </a:lnTo>
                <a:lnTo>
                  <a:pt x="1551" y="166452"/>
                </a:lnTo>
                <a:lnTo>
                  <a:pt x="12414" y="104655"/>
                </a:lnTo>
                <a:lnTo>
                  <a:pt x="48310" y="48310"/>
                </a:lnTo>
                <a:lnTo>
                  <a:pt x="104655" y="12414"/>
                </a:lnTo>
                <a:lnTo>
                  <a:pt x="166592" y="1551"/>
                </a:lnTo>
                <a:lnTo>
                  <a:pt x="205452" y="193"/>
                </a:lnTo>
                <a:lnTo>
                  <a:pt x="254468" y="0"/>
                </a:lnTo>
                <a:lnTo>
                  <a:pt x="253342" y="0"/>
                </a:lnTo>
                <a:close/>
              </a:path>
            </a:pathLst>
          </a:custGeom>
          <a:ln w="50800">
            <a:solidFill>
              <a:srgbClr val="FF9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860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3"/>
                </a:lnTo>
                <a:lnTo>
                  <a:pt x="417017" y="38426"/>
                </a:lnTo>
                <a:lnTo>
                  <a:pt x="375330" y="55334"/>
                </a:lnTo>
                <a:lnTo>
                  <a:pt x="334684" y="75316"/>
                </a:lnTo>
                <a:lnTo>
                  <a:pt x="295254" y="98372"/>
                </a:lnTo>
                <a:lnTo>
                  <a:pt x="257214" y="124502"/>
                </a:lnTo>
                <a:lnTo>
                  <a:pt x="220736" y="153706"/>
                </a:lnTo>
                <a:lnTo>
                  <a:pt x="185994" y="185985"/>
                </a:lnTo>
                <a:lnTo>
                  <a:pt x="153714" y="220727"/>
                </a:lnTo>
                <a:lnTo>
                  <a:pt x="124508" y="257206"/>
                </a:lnTo>
                <a:lnTo>
                  <a:pt x="98377" y="295248"/>
                </a:lnTo>
                <a:lnTo>
                  <a:pt x="75320" y="334678"/>
                </a:lnTo>
                <a:lnTo>
                  <a:pt x="55337" y="375325"/>
                </a:lnTo>
                <a:lnTo>
                  <a:pt x="38428" y="417012"/>
                </a:lnTo>
                <a:lnTo>
                  <a:pt x="24594" y="459568"/>
                </a:lnTo>
                <a:lnTo>
                  <a:pt x="13834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4" y="767184"/>
                </a:lnTo>
                <a:lnTo>
                  <a:pt x="24594" y="810434"/>
                </a:lnTo>
                <a:lnTo>
                  <a:pt x="38428" y="852990"/>
                </a:lnTo>
                <a:lnTo>
                  <a:pt x="55337" y="894677"/>
                </a:lnTo>
                <a:lnTo>
                  <a:pt x="75320" y="935323"/>
                </a:lnTo>
                <a:lnTo>
                  <a:pt x="98377" y="974753"/>
                </a:lnTo>
                <a:lnTo>
                  <a:pt x="124508" y="1012794"/>
                </a:lnTo>
                <a:lnTo>
                  <a:pt x="153714" y="1049272"/>
                </a:lnTo>
                <a:lnTo>
                  <a:pt x="185994" y="1084014"/>
                </a:lnTo>
                <a:lnTo>
                  <a:pt x="220736" y="1116293"/>
                </a:lnTo>
                <a:lnTo>
                  <a:pt x="257214" y="1145498"/>
                </a:lnTo>
                <a:lnTo>
                  <a:pt x="295254" y="1171629"/>
                </a:lnTo>
                <a:lnTo>
                  <a:pt x="334684" y="1194685"/>
                </a:lnTo>
                <a:lnTo>
                  <a:pt x="375330" y="1214667"/>
                </a:lnTo>
                <a:lnTo>
                  <a:pt x="417017" y="1231575"/>
                </a:lnTo>
                <a:lnTo>
                  <a:pt x="459572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1" y="1268465"/>
                </a:lnTo>
                <a:lnTo>
                  <a:pt x="635003" y="1270002"/>
                </a:lnTo>
                <a:lnTo>
                  <a:pt x="679294" y="1268465"/>
                </a:lnTo>
                <a:lnTo>
                  <a:pt x="723413" y="1263854"/>
                </a:lnTo>
                <a:lnTo>
                  <a:pt x="767183" y="1256169"/>
                </a:lnTo>
                <a:lnTo>
                  <a:pt x="810433" y="1245409"/>
                </a:lnTo>
                <a:lnTo>
                  <a:pt x="852989" y="1231575"/>
                </a:lnTo>
                <a:lnTo>
                  <a:pt x="894676" y="1214667"/>
                </a:lnTo>
                <a:lnTo>
                  <a:pt x="935321" y="1194685"/>
                </a:lnTo>
                <a:lnTo>
                  <a:pt x="974751" y="1171629"/>
                </a:lnTo>
                <a:lnTo>
                  <a:pt x="1012792" y="1145498"/>
                </a:lnTo>
                <a:lnTo>
                  <a:pt x="1049270" y="1116293"/>
                </a:lnTo>
                <a:lnTo>
                  <a:pt x="1084011" y="1084014"/>
                </a:lnTo>
                <a:lnTo>
                  <a:pt x="1116290" y="1049272"/>
                </a:lnTo>
                <a:lnTo>
                  <a:pt x="1145494" y="1012794"/>
                </a:lnTo>
                <a:lnTo>
                  <a:pt x="1171624" y="974753"/>
                </a:lnTo>
                <a:lnTo>
                  <a:pt x="1194680" y="935323"/>
                </a:lnTo>
                <a:lnTo>
                  <a:pt x="1214662" y="894677"/>
                </a:lnTo>
                <a:lnTo>
                  <a:pt x="1231570" y="852990"/>
                </a:lnTo>
                <a:lnTo>
                  <a:pt x="1245403" y="810434"/>
                </a:lnTo>
                <a:lnTo>
                  <a:pt x="1256163" y="767184"/>
                </a:lnTo>
                <a:lnTo>
                  <a:pt x="1263848" y="723412"/>
                </a:lnTo>
                <a:lnTo>
                  <a:pt x="1268459" y="679294"/>
                </a:lnTo>
                <a:lnTo>
                  <a:pt x="1269996" y="635001"/>
                </a:lnTo>
                <a:lnTo>
                  <a:pt x="1268459" y="590709"/>
                </a:lnTo>
                <a:lnTo>
                  <a:pt x="1263848" y="546590"/>
                </a:lnTo>
                <a:lnTo>
                  <a:pt x="1256163" y="502819"/>
                </a:lnTo>
                <a:lnTo>
                  <a:pt x="1245403" y="459568"/>
                </a:lnTo>
                <a:lnTo>
                  <a:pt x="1231570" y="417012"/>
                </a:lnTo>
                <a:lnTo>
                  <a:pt x="1214662" y="375325"/>
                </a:lnTo>
                <a:lnTo>
                  <a:pt x="1194680" y="334678"/>
                </a:lnTo>
                <a:lnTo>
                  <a:pt x="1171624" y="295248"/>
                </a:lnTo>
                <a:lnTo>
                  <a:pt x="1145494" y="257206"/>
                </a:lnTo>
                <a:lnTo>
                  <a:pt x="1116290" y="220727"/>
                </a:lnTo>
                <a:lnTo>
                  <a:pt x="1084011" y="185985"/>
                </a:lnTo>
                <a:lnTo>
                  <a:pt x="1049270" y="153706"/>
                </a:lnTo>
                <a:lnTo>
                  <a:pt x="1012792" y="124502"/>
                </a:lnTo>
                <a:lnTo>
                  <a:pt x="974751" y="98372"/>
                </a:lnTo>
                <a:lnTo>
                  <a:pt x="935321" y="75316"/>
                </a:lnTo>
                <a:lnTo>
                  <a:pt x="894676" y="55334"/>
                </a:lnTo>
                <a:lnTo>
                  <a:pt x="852989" y="38426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194800" y="86233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7045959"/>
            <a:ext cx="11169015" cy="81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 marR="5080" indent="-353695">
              <a:lnSpc>
                <a:spcPct val="107600"/>
              </a:lnSpc>
              <a:spcBef>
                <a:spcPts val="100"/>
              </a:spcBef>
            </a:pPr>
            <a:r>
              <a:rPr dirty="0" sz="2400" spc="35">
                <a:latin typeface="Noto Sans CJK JP Regular"/>
                <a:cs typeface="Noto Sans CJK JP Regular"/>
              </a:rPr>
              <a:t>3. </a:t>
            </a:r>
            <a:r>
              <a:rPr dirty="0" sz="2400" spc="-120">
                <a:latin typeface="Noto Sans CJK JP Regular"/>
                <a:cs typeface="Noto Sans CJK JP Regular"/>
              </a:rPr>
              <a:t>클라이언트는 서버가 서버스레드를 통해 보낸 </a:t>
            </a:r>
            <a:r>
              <a:rPr dirty="0" sz="2400" spc="-45">
                <a:latin typeface="Noto Sans CJK JP Regular"/>
                <a:cs typeface="Noto Sans CJK JP Regular"/>
              </a:rPr>
              <a:t>ArrayList </a:t>
            </a:r>
            <a:r>
              <a:rPr dirty="0" sz="2400" spc="-110">
                <a:latin typeface="Noto Sans CJK JP Regular"/>
                <a:cs typeface="Noto Sans CJK JP Regular"/>
              </a:rPr>
              <a:t>객체(오늘의 </a:t>
            </a:r>
            <a:r>
              <a:rPr dirty="0" sz="2400" spc="-105">
                <a:latin typeface="Noto Sans CJK JP Regular"/>
                <a:cs typeface="Noto Sans CJK JP Regular"/>
              </a:rPr>
              <a:t>단어)를 </a:t>
            </a:r>
            <a:r>
              <a:rPr dirty="0" sz="2400" spc="-120">
                <a:latin typeface="Noto Sans CJK JP Regular"/>
                <a:cs typeface="Noto Sans CJK JP Regular"/>
              </a:rPr>
              <a:t>받을 수 있음  이때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오늘의</a:t>
            </a:r>
            <a:r>
              <a:rPr dirty="0" sz="2400" spc="16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단어는</a:t>
            </a:r>
            <a:r>
              <a:rPr dirty="0" sz="2400" spc="165">
                <a:latin typeface="Noto Sans CJK JP Regular"/>
                <a:cs typeface="Noto Sans CJK JP Regular"/>
              </a:rPr>
              <a:t> </a:t>
            </a:r>
            <a:r>
              <a:rPr dirty="0" sz="2400" spc="-60">
                <a:latin typeface="Noto Sans CJK JP Regular"/>
                <a:cs typeface="Noto Sans CJK JP Regular"/>
              </a:rPr>
              <a:t>FileManager</a:t>
            </a:r>
            <a:r>
              <a:rPr dirty="0" sz="2400" spc="16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클래스를</a:t>
            </a:r>
            <a:r>
              <a:rPr dirty="0" sz="2400" spc="16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사용해서</a:t>
            </a:r>
            <a:r>
              <a:rPr dirty="0" sz="2400" spc="16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랜덤으로</a:t>
            </a:r>
            <a:r>
              <a:rPr dirty="0" sz="2400" spc="16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뽑은</a:t>
            </a:r>
            <a:r>
              <a:rPr dirty="0" sz="2400" spc="16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단어와</a:t>
            </a:r>
            <a:r>
              <a:rPr dirty="0" sz="2400" spc="16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뜻으로</a:t>
            </a:r>
            <a:r>
              <a:rPr dirty="0" sz="2400" spc="16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구성됨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3339" y="1682295"/>
            <a:ext cx="5628203" cy="4832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9537" y="2621546"/>
            <a:ext cx="1243965" cy="799465"/>
          </a:xfrm>
          <a:custGeom>
            <a:avLst/>
            <a:gdLst/>
            <a:ahLst/>
            <a:cxnLst/>
            <a:rect l="l" t="t" r="r" b="b"/>
            <a:pathLst>
              <a:path w="1243964" h="799464">
                <a:moveTo>
                  <a:pt x="253342" y="0"/>
                </a:moveTo>
                <a:lnTo>
                  <a:pt x="990448" y="0"/>
                </a:lnTo>
                <a:lnTo>
                  <a:pt x="1038814" y="193"/>
                </a:lnTo>
                <a:lnTo>
                  <a:pt x="1077338" y="1551"/>
                </a:lnTo>
                <a:lnTo>
                  <a:pt x="1139135" y="12414"/>
                </a:lnTo>
                <a:lnTo>
                  <a:pt x="1195480" y="48310"/>
                </a:lnTo>
                <a:lnTo>
                  <a:pt x="1231376" y="104655"/>
                </a:lnTo>
                <a:lnTo>
                  <a:pt x="1242239" y="166592"/>
                </a:lnTo>
                <a:lnTo>
                  <a:pt x="1243597" y="205452"/>
                </a:lnTo>
                <a:lnTo>
                  <a:pt x="1243791" y="254468"/>
                </a:lnTo>
                <a:lnTo>
                  <a:pt x="1243791" y="545560"/>
                </a:lnTo>
                <a:lnTo>
                  <a:pt x="1243597" y="593925"/>
                </a:lnTo>
                <a:lnTo>
                  <a:pt x="1242239" y="632450"/>
                </a:lnTo>
                <a:lnTo>
                  <a:pt x="1231376" y="694246"/>
                </a:lnTo>
                <a:lnTo>
                  <a:pt x="1195480" y="750591"/>
                </a:lnTo>
                <a:lnTo>
                  <a:pt x="1139135" y="786486"/>
                </a:lnTo>
                <a:lnTo>
                  <a:pt x="1077198" y="797350"/>
                </a:lnTo>
                <a:lnTo>
                  <a:pt x="1038339" y="798708"/>
                </a:lnTo>
                <a:lnTo>
                  <a:pt x="989323" y="798902"/>
                </a:lnTo>
                <a:lnTo>
                  <a:pt x="253342" y="798902"/>
                </a:lnTo>
                <a:lnTo>
                  <a:pt x="204976" y="798708"/>
                </a:lnTo>
                <a:lnTo>
                  <a:pt x="166452" y="797350"/>
                </a:lnTo>
                <a:lnTo>
                  <a:pt x="104655" y="786486"/>
                </a:lnTo>
                <a:lnTo>
                  <a:pt x="48310" y="750591"/>
                </a:lnTo>
                <a:lnTo>
                  <a:pt x="12414" y="694246"/>
                </a:lnTo>
                <a:lnTo>
                  <a:pt x="1551" y="632309"/>
                </a:lnTo>
                <a:lnTo>
                  <a:pt x="193" y="593450"/>
                </a:lnTo>
                <a:lnTo>
                  <a:pt x="0" y="544433"/>
                </a:lnTo>
                <a:lnTo>
                  <a:pt x="0" y="253342"/>
                </a:lnTo>
                <a:lnTo>
                  <a:pt x="193" y="204976"/>
                </a:lnTo>
                <a:lnTo>
                  <a:pt x="1551" y="166452"/>
                </a:lnTo>
                <a:lnTo>
                  <a:pt x="12414" y="104655"/>
                </a:lnTo>
                <a:lnTo>
                  <a:pt x="48310" y="48310"/>
                </a:lnTo>
                <a:lnTo>
                  <a:pt x="104655" y="12414"/>
                </a:lnTo>
                <a:lnTo>
                  <a:pt x="166592" y="1551"/>
                </a:lnTo>
                <a:lnTo>
                  <a:pt x="205452" y="193"/>
                </a:lnTo>
                <a:lnTo>
                  <a:pt x="254468" y="0"/>
                </a:lnTo>
                <a:lnTo>
                  <a:pt x="253342" y="0"/>
                </a:lnTo>
                <a:close/>
              </a:path>
            </a:pathLst>
          </a:custGeom>
          <a:ln w="50800">
            <a:solidFill>
              <a:srgbClr val="FF9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22574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94500" y="8585200"/>
            <a:ext cx="919480" cy="441959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63500">
              <a:lnSpc>
                <a:spcPts val="1600"/>
              </a:lnSpc>
              <a:spcBef>
                <a:spcPts val="220"/>
              </a:spcBef>
            </a:pPr>
            <a:r>
              <a:rPr dirty="0" sz="1400" spc="-55">
                <a:solidFill>
                  <a:srgbClr val="FFFFFF"/>
                </a:solidFill>
                <a:latin typeface="Noto Sans CJK JP Regular"/>
                <a:cs typeface="Noto Sans CJK JP Regular"/>
              </a:rPr>
              <a:t>Collection  </a:t>
            </a:r>
            <a:r>
              <a:rPr dirty="0" sz="14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F</a:t>
            </a:r>
            <a:r>
              <a:rPr dirty="0" sz="14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r</a:t>
            </a:r>
            <a:r>
              <a:rPr dirty="0" sz="14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am</a:t>
            </a:r>
            <a:r>
              <a:rPr dirty="0" sz="1400" spc="-50">
                <a:solidFill>
                  <a:srgbClr val="FFFFFF"/>
                </a:solidFill>
                <a:latin typeface="Noto Sans CJK JP Regular"/>
                <a:cs typeface="Noto Sans CJK JP Regular"/>
              </a:rPr>
              <a:t>e</a:t>
            </a:r>
            <a:r>
              <a:rPr dirty="0" sz="1400" spc="-15">
                <a:solidFill>
                  <a:srgbClr val="FFFFFF"/>
                </a:solidFill>
                <a:latin typeface="Noto Sans CJK JP Regular"/>
                <a:cs typeface="Noto Sans CJK JP Regular"/>
              </a:rPr>
              <a:t>w</a:t>
            </a:r>
            <a:r>
              <a:rPr dirty="0" sz="1400" spc="-70">
                <a:solidFill>
                  <a:srgbClr val="FFFFFF"/>
                </a:solidFill>
                <a:latin typeface="Noto Sans CJK JP Regular"/>
                <a:cs typeface="Noto Sans CJK JP Regular"/>
              </a:rPr>
              <a:t>ork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59141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72000" y="8636000"/>
            <a:ext cx="10420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>
                <a:solidFill>
                  <a:srgbClr val="FFFFFF"/>
                </a:solidFill>
                <a:latin typeface="Noto Sans CJK JP Regular"/>
                <a:cs typeface="Noto Sans CJK JP Regular"/>
              </a:rPr>
              <a:t>Net</a:t>
            </a:r>
            <a:r>
              <a:rPr dirty="0" sz="21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w</a:t>
            </a:r>
            <a:r>
              <a:rPr dirty="0" sz="2100" spc="-105">
                <a:solidFill>
                  <a:srgbClr val="FFFFFF"/>
                </a:solidFill>
                <a:latin typeface="Noto Sans CJK JP Regular"/>
                <a:cs typeface="Noto Sans CJK JP Regular"/>
              </a:rPr>
              <a:t>ork</a:t>
            </a:r>
            <a:endParaRPr sz="21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957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69999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27300" y="8636000"/>
            <a:ext cx="802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5">
                <a:solidFill>
                  <a:srgbClr val="FFFFFF"/>
                </a:solidFill>
                <a:latin typeface="Noto Sans CJK JP Regular"/>
                <a:cs typeface="Noto Sans CJK JP Regular"/>
              </a:rPr>
              <a:t>Th</a:t>
            </a:r>
            <a:r>
              <a:rPr dirty="0" sz="2000" spc="-135">
                <a:solidFill>
                  <a:srgbClr val="FFFFFF"/>
                </a:solidFill>
                <a:latin typeface="Noto Sans CJK JP Regular"/>
                <a:cs typeface="Noto Sans CJK JP Regular"/>
              </a:rPr>
              <a:t>r</a:t>
            </a:r>
            <a:r>
              <a:rPr dirty="0" sz="2000" spc="-75">
                <a:solidFill>
                  <a:srgbClr val="FFFFFF"/>
                </a:solidFill>
                <a:latin typeface="Noto Sans CJK JP Regular"/>
                <a:cs typeface="Noto Sans CJK JP Regular"/>
              </a:rPr>
              <a:t>ead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101850">
              <a:lnSpc>
                <a:spcPct val="100000"/>
              </a:lnSpc>
              <a:spcBef>
                <a:spcPts val="1900"/>
              </a:spcBef>
              <a:tabLst>
                <a:tab pos="53086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오늘의 단어 학습</a:t>
            </a:r>
            <a:r>
              <a:rPr dirty="0" sz="3700" spc="-4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기능</a:t>
            </a:r>
            <a:endParaRPr sz="3700"/>
          </a:p>
        </p:txBody>
      </p:sp>
      <p:sp>
        <p:nvSpPr>
          <p:cNvPr id="12" name="object 12"/>
          <p:cNvSpPr/>
          <p:nvPr/>
        </p:nvSpPr>
        <p:spPr>
          <a:xfrm>
            <a:off x="87860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3"/>
                </a:lnTo>
                <a:lnTo>
                  <a:pt x="417017" y="38426"/>
                </a:lnTo>
                <a:lnTo>
                  <a:pt x="375330" y="55334"/>
                </a:lnTo>
                <a:lnTo>
                  <a:pt x="334684" y="75316"/>
                </a:lnTo>
                <a:lnTo>
                  <a:pt x="295254" y="98372"/>
                </a:lnTo>
                <a:lnTo>
                  <a:pt x="257214" y="124502"/>
                </a:lnTo>
                <a:lnTo>
                  <a:pt x="220736" y="153706"/>
                </a:lnTo>
                <a:lnTo>
                  <a:pt x="185994" y="185985"/>
                </a:lnTo>
                <a:lnTo>
                  <a:pt x="153714" y="220727"/>
                </a:lnTo>
                <a:lnTo>
                  <a:pt x="124508" y="257206"/>
                </a:lnTo>
                <a:lnTo>
                  <a:pt x="98377" y="295248"/>
                </a:lnTo>
                <a:lnTo>
                  <a:pt x="75320" y="334678"/>
                </a:lnTo>
                <a:lnTo>
                  <a:pt x="55337" y="375325"/>
                </a:lnTo>
                <a:lnTo>
                  <a:pt x="38428" y="417012"/>
                </a:lnTo>
                <a:lnTo>
                  <a:pt x="24594" y="459568"/>
                </a:lnTo>
                <a:lnTo>
                  <a:pt x="13834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4" y="767184"/>
                </a:lnTo>
                <a:lnTo>
                  <a:pt x="24594" y="810434"/>
                </a:lnTo>
                <a:lnTo>
                  <a:pt x="38428" y="852990"/>
                </a:lnTo>
                <a:lnTo>
                  <a:pt x="55337" y="894677"/>
                </a:lnTo>
                <a:lnTo>
                  <a:pt x="75320" y="935323"/>
                </a:lnTo>
                <a:lnTo>
                  <a:pt x="98377" y="974753"/>
                </a:lnTo>
                <a:lnTo>
                  <a:pt x="124508" y="1012794"/>
                </a:lnTo>
                <a:lnTo>
                  <a:pt x="153714" y="1049272"/>
                </a:lnTo>
                <a:lnTo>
                  <a:pt x="185994" y="1084014"/>
                </a:lnTo>
                <a:lnTo>
                  <a:pt x="220736" y="1116293"/>
                </a:lnTo>
                <a:lnTo>
                  <a:pt x="257214" y="1145498"/>
                </a:lnTo>
                <a:lnTo>
                  <a:pt x="295254" y="1171629"/>
                </a:lnTo>
                <a:lnTo>
                  <a:pt x="334684" y="1194685"/>
                </a:lnTo>
                <a:lnTo>
                  <a:pt x="375330" y="1214667"/>
                </a:lnTo>
                <a:lnTo>
                  <a:pt x="417017" y="1231575"/>
                </a:lnTo>
                <a:lnTo>
                  <a:pt x="459572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1" y="1268465"/>
                </a:lnTo>
                <a:lnTo>
                  <a:pt x="635003" y="1270002"/>
                </a:lnTo>
                <a:lnTo>
                  <a:pt x="679294" y="1268465"/>
                </a:lnTo>
                <a:lnTo>
                  <a:pt x="723413" y="1263854"/>
                </a:lnTo>
                <a:lnTo>
                  <a:pt x="767183" y="1256169"/>
                </a:lnTo>
                <a:lnTo>
                  <a:pt x="810433" y="1245409"/>
                </a:lnTo>
                <a:lnTo>
                  <a:pt x="852989" y="1231575"/>
                </a:lnTo>
                <a:lnTo>
                  <a:pt x="894676" y="1214667"/>
                </a:lnTo>
                <a:lnTo>
                  <a:pt x="935321" y="1194685"/>
                </a:lnTo>
                <a:lnTo>
                  <a:pt x="974751" y="1171629"/>
                </a:lnTo>
                <a:lnTo>
                  <a:pt x="1012792" y="1145498"/>
                </a:lnTo>
                <a:lnTo>
                  <a:pt x="1049270" y="1116293"/>
                </a:lnTo>
                <a:lnTo>
                  <a:pt x="1084011" y="1084014"/>
                </a:lnTo>
                <a:lnTo>
                  <a:pt x="1116290" y="1049272"/>
                </a:lnTo>
                <a:lnTo>
                  <a:pt x="1145494" y="1012794"/>
                </a:lnTo>
                <a:lnTo>
                  <a:pt x="1171624" y="974753"/>
                </a:lnTo>
                <a:lnTo>
                  <a:pt x="1194680" y="935323"/>
                </a:lnTo>
                <a:lnTo>
                  <a:pt x="1214662" y="894677"/>
                </a:lnTo>
                <a:lnTo>
                  <a:pt x="1231570" y="852990"/>
                </a:lnTo>
                <a:lnTo>
                  <a:pt x="1245403" y="810434"/>
                </a:lnTo>
                <a:lnTo>
                  <a:pt x="1256163" y="767184"/>
                </a:lnTo>
                <a:lnTo>
                  <a:pt x="1263848" y="723412"/>
                </a:lnTo>
                <a:lnTo>
                  <a:pt x="1268459" y="679294"/>
                </a:lnTo>
                <a:lnTo>
                  <a:pt x="1269996" y="635001"/>
                </a:lnTo>
                <a:lnTo>
                  <a:pt x="1268459" y="590709"/>
                </a:lnTo>
                <a:lnTo>
                  <a:pt x="1263848" y="546590"/>
                </a:lnTo>
                <a:lnTo>
                  <a:pt x="1256163" y="502819"/>
                </a:lnTo>
                <a:lnTo>
                  <a:pt x="1245403" y="459568"/>
                </a:lnTo>
                <a:lnTo>
                  <a:pt x="1231570" y="417012"/>
                </a:lnTo>
                <a:lnTo>
                  <a:pt x="1214662" y="375325"/>
                </a:lnTo>
                <a:lnTo>
                  <a:pt x="1194680" y="334678"/>
                </a:lnTo>
                <a:lnTo>
                  <a:pt x="1171624" y="295248"/>
                </a:lnTo>
                <a:lnTo>
                  <a:pt x="1145494" y="257206"/>
                </a:lnTo>
                <a:lnTo>
                  <a:pt x="1116290" y="220727"/>
                </a:lnTo>
                <a:lnTo>
                  <a:pt x="1084011" y="185985"/>
                </a:lnTo>
                <a:lnTo>
                  <a:pt x="1049270" y="153706"/>
                </a:lnTo>
                <a:lnTo>
                  <a:pt x="1012792" y="124502"/>
                </a:lnTo>
                <a:lnTo>
                  <a:pt x="974751" y="98372"/>
                </a:lnTo>
                <a:lnTo>
                  <a:pt x="935321" y="75316"/>
                </a:lnTo>
                <a:lnTo>
                  <a:pt x="894676" y="55334"/>
                </a:lnTo>
                <a:lnTo>
                  <a:pt x="852989" y="38426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194800" y="86233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954" y="381000"/>
            <a:ext cx="11837035" cy="1130300"/>
          </a:xfrm>
          <a:custGeom>
            <a:avLst/>
            <a:gdLst/>
            <a:ahLst/>
            <a:cxnLst/>
            <a:rect l="l" t="t" r="r" b="b"/>
            <a:pathLst>
              <a:path w="11837035" h="1130300">
                <a:moveTo>
                  <a:pt x="0" y="0"/>
                </a:moveTo>
                <a:lnTo>
                  <a:pt x="11836703" y="0"/>
                </a:lnTo>
                <a:lnTo>
                  <a:pt x="11836703" y="1130300"/>
                </a:lnTo>
                <a:lnTo>
                  <a:pt x="0" y="1130300"/>
                </a:lnTo>
                <a:lnTo>
                  <a:pt x="0" y="0"/>
                </a:lnTo>
                <a:close/>
              </a:path>
            </a:pathLst>
          </a:custGeom>
          <a:solidFill>
            <a:srgbClr val="F8BA00">
              <a:alpha val="6978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9800" y="571500"/>
            <a:ext cx="3253104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200">
                <a:solidFill>
                  <a:srgbClr val="FFFFFF"/>
                </a:solidFill>
              </a:rPr>
              <a:t>주제 </a:t>
            </a:r>
            <a:r>
              <a:rPr dirty="0" sz="4100" spc="475">
                <a:solidFill>
                  <a:srgbClr val="FFFFFF"/>
                </a:solidFill>
              </a:rPr>
              <a:t>|</a:t>
            </a:r>
            <a:r>
              <a:rPr dirty="0" sz="4100" spc="-55">
                <a:solidFill>
                  <a:srgbClr val="FFFFFF"/>
                </a:solidFill>
              </a:rPr>
              <a:t> </a:t>
            </a:r>
            <a:r>
              <a:rPr dirty="0" sz="4100" spc="-200">
                <a:solidFill>
                  <a:srgbClr val="FFFFFF"/>
                </a:solidFill>
              </a:rPr>
              <a:t>벤치마킹</a:t>
            </a:r>
            <a:endParaRPr sz="4100"/>
          </a:p>
        </p:txBody>
      </p:sp>
      <p:sp>
        <p:nvSpPr>
          <p:cNvPr id="4" name="object 4"/>
          <p:cNvSpPr/>
          <p:nvPr/>
        </p:nvSpPr>
        <p:spPr>
          <a:xfrm>
            <a:off x="5112753" y="3487153"/>
            <a:ext cx="2779293" cy="2779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13678" y="1708302"/>
            <a:ext cx="5062435" cy="4150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640" y="1738964"/>
            <a:ext cx="4833296" cy="4150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66866" y="3964165"/>
            <a:ext cx="3430142" cy="3206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99844" y="3792626"/>
            <a:ext cx="503555" cy="1002030"/>
          </a:xfrm>
          <a:custGeom>
            <a:avLst/>
            <a:gdLst/>
            <a:ahLst/>
            <a:cxnLst/>
            <a:rect l="l" t="t" r="r" b="b"/>
            <a:pathLst>
              <a:path w="503554" h="1002029">
                <a:moveTo>
                  <a:pt x="355193" y="0"/>
                </a:moveTo>
                <a:lnTo>
                  <a:pt x="131483" y="2908"/>
                </a:lnTo>
                <a:lnTo>
                  <a:pt x="139915" y="651675"/>
                </a:lnTo>
                <a:lnTo>
                  <a:pt x="0" y="653491"/>
                </a:lnTo>
                <a:lnTo>
                  <a:pt x="256336" y="1001471"/>
                </a:lnTo>
                <a:lnTo>
                  <a:pt x="502275" y="648766"/>
                </a:lnTo>
                <a:lnTo>
                  <a:pt x="363626" y="648766"/>
                </a:lnTo>
                <a:lnTo>
                  <a:pt x="355193" y="0"/>
                </a:lnTo>
                <a:close/>
              </a:path>
              <a:path w="503554" h="1002029">
                <a:moveTo>
                  <a:pt x="503542" y="646950"/>
                </a:moveTo>
                <a:lnTo>
                  <a:pt x="363626" y="648766"/>
                </a:lnTo>
                <a:lnTo>
                  <a:pt x="502275" y="648766"/>
                </a:lnTo>
                <a:lnTo>
                  <a:pt x="503542" y="64695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67396" y="83042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3"/>
                </a:lnTo>
                <a:lnTo>
                  <a:pt x="417017" y="38427"/>
                </a:lnTo>
                <a:lnTo>
                  <a:pt x="375330" y="55335"/>
                </a:lnTo>
                <a:lnTo>
                  <a:pt x="334684" y="75317"/>
                </a:lnTo>
                <a:lnTo>
                  <a:pt x="295254" y="98374"/>
                </a:lnTo>
                <a:lnTo>
                  <a:pt x="257214" y="124505"/>
                </a:lnTo>
                <a:lnTo>
                  <a:pt x="220736" y="153709"/>
                </a:lnTo>
                <a:lnTo>
                  <a:pt x="185994" y="185988"/>
                </a:lnTo>
                <a:lnTo>
                  <a:pt x="153714" y="220730"/>
                </a:lnTo>
                <a:lnTo>
                  <a:pt x="124508" y="257209"/>
                </a:lnTo>
                <a:lnTo>
                  <a:pt x="98377" y="295250"/>
                </a:lnTo>
                <a:lnTo>
                  <a:pt x="75320" y="334680"/>
                </a:lnTo>
                <a:lnTo>
                  <a:pt x="55337" y="375326"/>
                </a:lnTo>
                <a:lnTo>
                  <a:pt x="38428" y="417013"/>
                </a:lnTo>
                <a:lnTo>
                  <a:pt x="24594" y="459569"/>
                </a:lnTo>
                <a:lnTo>
                  <a:pt x="13834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3"/>
                </a:lnTo>
                <a:lnTo>
                  <a:pt x="6148" y="723412"/>
                </a:lnTo>
                <a:lnTo>
                  <a:pt x="13834" y="767183"/>
                </a:lnTo>
                <a:lnTo>
                  <a:pt x="24594" y="810433"/>
                </a:lnTo>
                <a:lnTo>
                  <a:pt x="38428" y="852989"/>
                </a:lnTo>
                <a:lnTo>
                  <a:pt x="55337" y="894677"/>
                </a:lnTo>
                <a:lnTo>
                  <a:pt x="75320" y="935322"/>
                </a:lnTo>
                <a:lnTo>
                  <a:pt x="98377" y="974753"/>
                </a:lnTo>
                <a:lnTo>
                  <a:pt x="124508" y="1012794"/>
                </a:lnTo>
                <a:lnTo>
                  <a:pt x="153714" y="1049272"/>
                </a:lnTo>
                <a:lnTo>
                  <a:pt x="185994" y="1084014"/>
                </a:lnTo>
                <a:lnTo>
                  <a:pt x="220736" y="1116293"/>
                </a:lnTo>
                <a:lnTo>
                  <a:pt x="257214" y="1145498"/>
                </a:lnTo>
                <a:lnTo>
                  <a:pt x="295254" y="1171628"/>
                </a:lnTo>
                <a:lnTo>
                  <a:pt x="334684" y="1194684"/>
                </a:lnTo>
                <a:lnTo>
                  <a:pt x="375330" y="1214666"/>
                </a:lnTo>
                <a:lnTo>
                  <a:pt x="417017" y="1231574"/>
                </a:lnTo>
                <a:lnTo>
                  <a:pt x="459572" y="1245408"/>
                </a:lnTo>
                <a:lnTo>
                  <a:pt x="502822" y="1256167"/>
                </a:lnTo>
                <a:lnTo>
                  <a:pt x="546593" y="1263853"/>
                </a:lnTo>
                <a:lnTo>
                  <a:pt x="590711" y="1268464"/>
                </a:lnTo>
                <a:lnTo>
                  <a:pt x="635003" y="1270001"/>
                </a:lnTo>
                <a:lnTo>
                  <a:pt x="679294" y="1268464"/>
                </a:lnTo>
                <a:lnTo>
                  <a:pt x="723413" y="1263853"/>
                </a:lnTo>
                <a:lnTo>
                  <a:pt x="767183" y="1256167"/>
                </a:lnTo>
                <a:lnTo>
                  <a:pt x="810433" y="1245408"/>
                </a:lnTo>
                <a:lnTo>
                  <a:pt x="852989" y="1231574"/>
                </a:lnTo>
                <a:lnTo>
                  <a:pt x="894676" y="1214666"/>
                </a:lnTo>
                <a:lnTo>
                  <a:pt x="935321" y="1194684"/>
                </a:lnTo>
                <a:lnTo>
                  <a:pt x="974751" y="1171628"/>
                </a:lnTo>
                <a:lnTo>
                  <a:pt x="1012792" y="1145498"/>
                </a:lnTo>
                <a:lnTo>
                  <a:pt x="1049270" y="1116293"/>
                </a:lnTo>
                <a:lnTo>
                  <a:pt x="1084011" y="1084014"/>
                </a:lnTo>
                <a:lnTo>
                  <a:pt x="1116291" y="1049272"/>
                </a:lnTo>
                <a:lnTo>
                  <a:pt x="1145497" y="1012794"/>
                </a:lnTo>
                <a:lnTo>
                  <a:pt x="1171629" y="974753"/>
                </a:lnTo>
                <a:lnTo>
                  <a:pt x="1194686" y="935322"/>
                </a:lnTo>
                <a:lnTo>
                  <a:pt x="1214669" y="894677"/>
                </a:lnTo>
                <a:lnTo>
                  <a:pt x="1231577" y="852989"/>
                </a:lnTo>
                <a:lnTo>
                  <a:pt x="1245412" y="810433"/>
                </a:lnTo>
                <a:lnTo>
                  <a:pt x="1256172" y="767183"/>
                </a:lnTo>
                <a:lnTo>
                  <a:pt x="1263857" y="723412"/>
                </a:lnTo>
                <a:lnTo>
                  <a:pt x="1268469" y="679293"/>
                </a:lnTo>
                <a:lnTo>
                  <a:pt x="1270006" y="635001"/>
                </a:lnTo>
                <a:lnTo>
                  <a:pt x="1268469" y="590709"/>
                </a:lnTo>
                <a:lnTo>
                  <a:pt x="1263857" y="546590"/>
                </a:lnTo>
                <a:lnTo>
                  <a:pt x="1256172" y="502819"/>
                </a:lnTo>
                <a:lnTo>
                  <a:pt x="1245412" y="459569"/>
                </a:lnTo>
                <a:lnTo>
                  <a:pt x="1231577" y="417013"/>
                </a:lnTo>
                <a:lnTo>
                  <a:pt x="1214669" y="375326"/>
                </a:lnTo>
                <a:lnTo>
                  <a:pt x="1194686" y="334680"/>
                </a:lnTo>
                <a:lnTo>
                  <a:pt x="1171629" y="295250"/>
                </a:lnTo>
                <a:lnTo>
                  <a:pt x="1145497" y="257209"/>
                </a:lnTo>
                <a:lnTo>
                  <a:pt x="1116291" y="220730"/>
                </a:lnTo>
                <a:lnTo>
                  <a:pt x="1084011" y="185988"/>
                </a:lnTo>
                <a:lnTo>
                  <a:pt x="1049270" y="153709"/>
                </a:lnTo>
                <a:lnTo>
                  <a:pt x="1012792" y="124505"/>
                </a:lnTo>
                <a:lnTo>
                  <a:pt x="974751" y="98374"/>
                </a:lnTo>
                <a:lnTo>
                  <a:pt x="935321" y="75317"/>
                </a:lnTo>
                <a:lnTo>
                  <a:pt x="894676" y="55335"/>
                </a:lnTo>
                <a:lnTo>
                  <a:pt x="852989" y="38427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3700" y="7287259"/>
            <a:ext cx="11181080" cy="1780539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2400" spc="-95">
                <a:latin typeface="Noto Sans CJK JP Regular"/>
                <a:cs typeface="Noto Sans CJK JP Regular"/>
              </a:rPr>
              <a:t>Countdown </a:t>
            </a:r>
            <a:r>
              <a:rPr dirty="0" sz="2400" spc="-110">
                <a:latin typeface="Noto Sans CJK JP Regular"/>
                <a:cs typeface="Noto Sans CJK JP Regular"/>
              </a:rPr>
              <a:t>thread로 </a:t>
            </a:r>
            <a:r>
              <a:rPr dirty="0" sz="2400" spc="-50">
                <a:latin typeface="Noto Sans CJK JP Regular"/>
                <a:cs typeface="Noto Sans CJK JP Regular"/>
              </a:rPr>
              <a:t>5개 </a:t>
            </a:r>
            <a:r>
              <a:rPr dirty="0" sz="2400" spc="-120">
                <a:latin typeface="Noto Sans CJK JP Regular"/>
                <a:cs typeface="Noto Sans CJK JP Regular"/>
              </a:rPr>
              <a:t>단어를 공부하는 화면창에 </a:t>
            </a:r>
            <a:r>
              <a:rPr dirty="0" sz="2400" spc="-50">
                <a:latin typeface="Noto Sans CJK JP Regular"/>
                <a:cs typeface="Noto Sans CJK JP Regular"/>
              </a:rPr>
              <a:t>3분 </a:t>
            </a:r>
            <a:r>
              <a:rPr dirty="0" sz="2400" spc="-120">
                <a:latin typeface="Noto Sans CJK JP Regular"/>
                <a:cs typeface="Noto Sans CJK JP Regular"/>
              </a:rPr>
              <a:t>제한을</a:t>
            </a:r>
            <a:r>
              <a:rPr dirty="0" sz="2400" spc="-22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주고</a:t>
            </a:r>
            <a:endParaRPr sz="24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07600"/>
              </a:lnSpc>
            </a:pPr>
            <a:r>
              <a:rPr dirty="0" sz="2400" spc="-30">
                <a:latin typeface="Noto Sans CJK JP Regular"/>
                <a:cs typeface="Noto Sans CJK JP Regular"/>
              </a:rPr>
              <a:t>10초 </a:t>
            </a:r>
            <a:r>
              <a:rPr dirty="0" sz="2400" spc="-120">
                <a:latin typeface="Noto Sans CJK JP Regular"/>
                <a:cs typeface="Noto Sans CJK JP Regular"/>
              </a:rPr>
              <a:t>전부터 경고음과 화면색 </a:t>
            </a:r>
            <a:r>
              <a:rPr dirty="0" sz="2400" spc="-60">
                <a:latin typeface="Noto Sans CJK JP Regular"/>
                <a:cs typeface="Noto Sans CJK JP Regular"/>
              </a:rPr>
              <a:t>전환, </a:t>
            </a:r>
            <a:r>
              <a:rPr dirty="0" sz="2400" spc="-120">
                <a:latin typeface="Noto Sans CJK JP Regular"/>
                <a:cs typeface="Noto Sans CJK JP Regular"/>
              </a:rPr>
              <a:t>시간 경과시 알림창을 킨 뒤 구분자로 스레드를 </a:t>
            </a:r>
            <a:r>
              <a:rPr dirty="0" sz="2400" spc="-85">
                <a:latin typeface="Noto Sans CJK JP Regular"/>
                <a:cs typeface="Noto Sans CJK JP Regular"/>
              </a:rPr>
              <a:t>실행정지.  </a:t>
            </a:r>
            <a:r>
              <a:rPr dirty="0" sz="2400" spc="-120">
                <a:latin typeface="Noto Sans CJK JP Regular"/>
                <a:cs typeface="Noto Sans CJK JP Regular"/>
              </a:rPr>
              <a:t>다음창으로</a:t>
            </a:r>
            <a:r>
              <a:rPr dirty="0" sz="2400" spc="15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이동</a:t>
            </a:r>
            <a:endParaRPr sz="2400">
              <a:latin typeface="Noto Sans CJK JP Regular"/>
              <a:cs typeface="Noto Sans CJK JP Regular"/>
            </a:endParaRPr>
          </a:p>
          <a:p>
            <a:pPr algn="ctr" marL="1025525">
              <a:lnSpc>
                <a:spcPct val="100000"/>
              </a:lnSpc>
              <a:spcBef>
                <a:spcPts val="2120"/>
              </a:spcBef>
            </a:pPr>
            <a:r>
              <a:rPr dirty="0" sz="2000" spc="-95">
                <a:solidFill>
                  <a:srgbClr val="FFFFFF"/>
                </a:solidFill>
                <a:latin typeface="Noto Sans CJK JP Regular"/>
                <a:cs typeface="Noto Sans CJK JP Regular"/>
              </a:rPr>
              <a:t>Thread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149350">
              <a:lnSpc>
                <a:spcPct val="100000"/>
              </a:lnSpc>
              <a:spcBef>
                <a:spcPts val="1900"/>
              </a:spcBef>
              <a:tabLst>
                <a:tab pos="43561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</a:t>
            </a:r>
            <a:r>
              <a:rPr dirty="0" sz="3700" spc="10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오늘의 단어 화면 시간 제한 기능</a:t>
            </a:r>
            <a:endParaRPr sz="3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818" y="1630718"/>
            <a:ext cx="6512888" cy="4396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3775" y="2324366"/>
            <a:ext cx="1409065" cy="3105150"/>
          </a:xfrm>
          <a:custGeom>
            <a:avLst/>
            <a:gdLst/>
            <a:ahLst/>
            <a:cxnLst/>
            <a:rect l="l" t="t" r="r" b="b"/>
            <a:pathLst>
              <a:path w="1409064" h="3105150">
                <a:moveTo>
                  <a:pt x="329843" y="0"/>
                </a:moveTo>
                <a:lnTo>
                  <a:pt x="1078953" y="0"/>
                </a:lnTo>
                <a:lnTo>
                  <a:pt x="1141923" y="252"/>
                </a:lnTo>
                <a:lnTo>
                  <a:pt x="1192081" y="2020"/>
                </a:lnTo>
                <a:lnTo>
                  <a:pt x="1234072" y="6819"/>
                </a:lnTo>
                <a:lnTo>
                  <a:pt x="1272540" y="16163"/>
                </a:lnTo>
                <a:lnTo>
                  <a:pt x="1311996" y="35650"/>
                </a:lnTo>
                <a:lnTo>
                  <a:pt x="1345901" y="62899"/>
                </a:lnTo>
                <a:lnTo>
                  <a:pt x="1373149" y="96804"/>
                </a:lnTo>
                <a:lnTo>
                  <a:pt x="1392631" y="136259"/>
                </a:lnTo>
                <a:lnTo>
                  <a:pt x="1401977" y="174748"/>
                </a:lnTo>
                <a:lnTo>
                  <a:pt x="1406777" y="216899"/>
                </a:lnTo>
                <a:lnTo>
                  <a:pt x="1408545" y="267492"/>
                </a:lnTo>
                <a:lnTo>
                  <a:pt x="1408798" y="331309"/>
                </a:lnTo>
                <a:lnTo>
                  <a:pt x="1408798" y="2774823"/>
                </a:lnTo>
                <a:lnTo>
                  <a:pt x="1408545" y="2837792"/>
                </a:lnTo>
                <a:lnTo>
                  <a:pt x="1406777" y="2887951"/>
                </a:lnTo>
                <a:lnTo>
                  <a:pt x="1401977" y="2929942"/>
                </a:lnTo>
                <a:lnTo>
                  <a:pt x="1392631" y="2968409"/>
                </a:lnTo>
                <a:lnTo>
                  <a:pt x="1373149" y="3007865"/>
                </a:lnTo>
                <a:lnTo>
                  <a:pt x="1345901" y="3041770"/>
                </a:lnTo>
                <a:lnTo>
                  <a:pt x="1311996" y="3069018"/>
                </a:lnTo>
                <a:lnTo>
                  <a:pt x="1272540" y="3088500"/>
                </a:lnTo>
                <a:lnTo>
                  <a:pt x="1234049" y="3097846"/>
                </a:lnTo>
                <a:lnTo>
                  <a:pt x="1191898" y="3102646"/>
                </a:lnTo>
                <a:lnTo>
                  <a:pt x="1141305" y="3104414"/>
                </a:lnTo>
                <a:lnTo>
                  <a:pt x="1077487" y="3104667"/>
                </a:lnTo>
                <a:lnTo>
                  <a:pt x="329843" y="3104667"/>
                </a:lnTo>
                <a:lnTo>
                  <a:pt x="266873" y="3104414"/>
                </a:lnTo>
                <a:lnTo>
                  <a:pt x="216715" y="3102646"/>
                </a:lnTo>
                <a:lnTo>
                  <a:pt x="174725" y="3097846"/>
                </a:lnTo>
                <a:lnTo>
                  <a:pt x="136259" y="3088500"/>
                </a:lnTo>
                <a:lnTo>
                  <a:pt x="96804" y="3069018"/>
                </a:lnTo>
                <a:lnTo>
                  <a:pt x="62899" y="3041770"/>
                </a:lnTo>
                <a:lnTo>
                  <a:pt x="35650" y="3007865"/>
                </a:lnTo>
                <a:lnTo>
                  <a:pt x="16163" y="2968409"/>
                </a:lnTo>
                <a:lnTo>
                  <a:pt x="6819" y="2929919"/>
                </a:lnTo>
                <a:lnTo>
                  <a:pt x="2020" y="2887768"/>
                </a:lnTo>
                <a:lnTo>
                  <a:pt x="252" y="2837176"/>
                </a:lnTo>
                <a:lnTo>
                  <a:pt x="0" y="2773362"/>
                </a:lnTo>
                <a:lnTo>
                  <a:pt x="0" y="329843"/>
                </a:lnTo>
                <a:lnTo>
                  <a:pt x="252" y="266873"/>
                </a:lnTo>
                <a:lnTo>
                  <a:pt x="2020" y="216715"/>
                </a:lnTo>
                <a:lnTo>
                  <a:pt x="6819" y="174725"/>
                </a:lnTo>
                <a:lnTo>
                  <a:pt x="16163" y="136259"/>
                </a:lnTo>
                <a:lnTo>
                  <a:pt x="35650" y="96804"/>
                </a:lnTo>
                <a:lnTo>
                  <a:pt x="62899" y="62899"/>
                </a:lnTo>
                <a:lnTo>
                  <a:pt x="96804" y="35650"/>
                </a:lnTo>
                <a:lnTo>
                  <a:pt x="136259" y="16163"/>
                </a:lnTo>
                <a:lnTo>
                  <a:pt x="174748" y="6819"/>
                </a:lnTo>
                <a:lnTo>
                  <a:pt x="216899" y="2020"/>
                </a:lnTo>
                <a:lnTo>
                  <a:pt x="267492" y="252"/>
                </a:lnTo>
                <a:lnTo>
                  <a:pt x="331309" y="0"/>
                </a:lnTo>
                <a:lnTo>
                  <a:pt x="329843" y="0"/>
                </a:lnTo>
                <a:close/>
              </a:path>
            </a:pathLst>
          </a:custGeom>
          <a:ln w="50800">
            <a:solidFill>
              <a:srgbClr val="FF9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74046" y="2354770"/>
            <a:ext cx="1523365" cy="3105150"/>
          </a:xfrm>
          <a:custGeom>
            <a:avLst/>
            <a:gdLst/>
            <a:ahLst/>
            <a:cxnLst/>
            <a:rect l="l" t="t" r="r" b="b"/>
            <a:pathLst>
              <a:path w="1523364" h="3105150">
                <a:moveTo>
                  <a:pt x="339766" y="0"/>
                </a:moveTo>
                <a:lnTo>
                  <a:pt x="1183529" y="0"/>
                </a:lnTo>
                <a:lnTo>
                  <a:pt x="1248391" y="260"/>
                </a:lnTo>
                <a:lnTo>
                  <a:pt x="1300059" y="2081"/>
                </a:lnTo>
                <a:lnTo>
                  <a:pt x="1343315" y="7024"/>
                </a:lnTo>
                <a:lnTo>
                  <a:pt x="1382941" y="16650"/>
                </a:lnTo>
                <a:lnTo>
                  <a:pt x="1423582" y="36722"/>
                </a:lnTo>
                <a:lnTo>
                  <a:pt x="1458507" y="64791"/>
                </a:lnTo>
                <a:lnTo>
                  <a:pt x="1486577" y="99716"/>
                </a:lnTo>
                <a:lnTo>
                  <a:pt x="1506651" y="140357"/>
                </a:lnTo>
                <a:lnTo>
                  <a:pt x="1516277" y="180005"/>
                </a:lnTo>
                <a:lnTo>
                  <a:pt x="1521220" y="223424"/>
                </a:lnTo>
                <a:lnTo>
                  <a:pt x="1523041" y="275540"/>
                </a:lnTo>
                <a:lnTo>
                  <a:pt x="1523301" y="341278"/>
                </a:lnTo>
                <a:lnTo>
                  <a:pt x="1523301" y="2764904"/>
                </a:lnTo>
                <a:lnTo>
                  <a:pt x="1523041" y="2829766"/>
                </a:lnTo>
                <a:lnTo>
                  <a:pt x="1521220" y="2881431"/>
                </a:lnTo>
                <a:lnTo>
                  <a:pt x="1516277" y="2924683"/>
                </a:lnTo>
                <a:lnTo>
                  <a:pt x="1506651" y="2964307"/>
                </a:lnTo>
                <a:lnTo>
                  <a:pt x="1486577" y="3004948"/>
                </a:lnTo>
                <a:lnTo>
                  <a:pt x="1458507" y="3039873"/>
                </a:lnTo>
                <a:lnTo>
                  <a:pt x="1423582" y="3067943"/>
                </a:lnTo>
                <a:lnTo>
                  <a:pt x="1382941" y="3088017"/>
                </a:lnTo>
                <a:lnTo>
                  <a:pt x="1343291" y="3097643"/>
                </a:lnTo>
                <a:lnTo>
                  <a:pt x="1299870" y="3102586"/>
                </a:lnTo>
                <a:lnTo>
                  <a:pt x="1247754" y="3104407"/>
                </a:lnTo>
                <a:lnTo>
                  <a:pt x="1182018" y="3104667"/>
                </a:lnTo>
                <a:lnTo>
                  <a:pt x="339766" y="3104667"/>
                </a:lnTo>
                <a:lnTo>
                  <a:pt x="274902" y="3104407"/>
                </a:lnTo>
                <a:lnTo>
                  <a:pt x="223235" y="3102586"/>
                </a:lnTo>
                <a:lnTo>
                  <a:pt x="179981" y="3097643"/>
                </a:lnTo>
                <a:lnTo>
                  <a:pt x="140357" y="3088017"/>
                </a:lnTo>
                <a:lnTo>
                  <a:pt x="99716" y="3067943"/>
                </a:lnTo>
                <a:lnTo>
                  <a:pt x="64791" y="3039873"/>
                </a:lnTo>
                <a:lnTo>
                  <a:pt x="36722" y="3004948"/>
                </a:lnTo>
                <a:lnTo>
                  <a:pt x="16650" y="2964307"/>
                </a:lnTo>
                <a:lnTo>
                  <a:pt x="7024" y="2924659"/>
                </a:lnTo>
                <a:lnTo>
                  <a:pt x="2081" y="2881242"/>
                </a:lnTo>
                <a:lnTo>
                  <a:pt x="260" y="2829129"/>
                </a:lnTo>
                <a:lnTo>
                  <a:pt x="0" y="2763393"/>
                </a:lnTo>
                <a:lnTo>
                  <a:pt x="0" y="339766"/>
                </a:lnTo>
                <a:lnTo>
                  <a:pt x="260" y="274902"/>
                </a:lnTo>
                <a:lnTo>
                  <a:pt x="2081" y="223235"/>
                </a:lnTo>
                <a:lnTo>
                  <a:pt x="7024" y="179981"/>
                </a:lnTo>
                <a:lnTo>
                  <a:pt x="16650" y="140357"/>
                </a:lnTo>
                <a:lnTo>
                  <a:pt x="36722" y="99716"/>
                </a:lnTo>
                <a:lnTo>
                  <a:pt x="64791" y="64791"/>
                </a:lnTo>
                <a:lnTo>
                  <a:pt x="99716" y="36722"/>
                </a:lnTo>
                <a:lnTo>
                  <a:pt x="140357" y="16650"/>
                </a:lnTo>
                <a:lnTo>
                  <a:pt x="180005" y="7024"/>
                </a:lnTo>
                <a:lnTo>
                  <a:pt x="223424" y="2081"/>
                </a:lnTo>
                <a:lnTo>
                  <a:pt x="275540" y="260"/>
                </a:lnTo>
                <a:lnTo>
                  <a:pt x="341278" y="0"/>
                </a:lnTo>
                <a:lnTo>
                  <a:pt x="339766" y="0"/>
                </a:lnTo>
                <a:close/>
              </a:path>
            </a:pathLst>
          </a:custGeom>
          <a:ln w="50800">
            <a:solidFill>
              <a:srgbClr val="FF9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12829" y="5291353"/>
            <a:ext cx="1243965" cy="799465"/>
          </a:xfrm>
          <a:custGeom>
            <a:avLst/>
            <a:gdLst/>
            <a:ahLst/>
            <a:cxnLst/>
            <a:rect l="l" t="t" r="r" b="b"/>
            <a:pathLst>
              <a:path w="1243964" h="799464">
                <a:moveTo>
                  <a:pt x="253342" y="0"/>
                </a:moveTo>
                <a:lnTo>
                  <a:pt x="990448" y="0"/>
                </a:lnTo>
                <a:lnTo>
                  <a:pt x="1038814" y="193"/>
                </a:lnTo>
                <a:lnTo>
                  <a:pt x="1077338" y="1551"/>
                </a:lnTo>
                <a:lnTo>
                  <a:pt x="1139135" y="12414"/>
                </a:lnTo>
                <a:lnTo>
                  <a:pt x="1195480" y="48310"/>
                </a:lnTo>
                <a:lnTo>
                  <a:pt x="1231376" y="104655"/>
                </a:lnTo>
                <a:lnTo>
                  <a:pt x="1242239" y="166592"/>
                </a:lnTo>
                <a:lnTo>
                  <a:pt x="1243597" y="205452"/>
                </a:lnTo>
                <a:lnTo>
                  <a:pt x="1243791" y="254468"/>
                </a:lnTo>
                <a:lnTo>
                  <a:pt x="1243791" y="545560"/>
                </a:lnTo>
                <a:lnTo>
                  <a:pt x="1243597" y="593925"/>
                </a:lnTo>
                <a:lnTo>
                  <a:pt x="1242239" y="632450"/>
                </a:lnTo>
                <a:lnTo>
                  <a:pt x="1231376" y="694246"/>
                </a:lnTo>
                <a:lnTo>
                  <a:pt x="1195480" y="750591"/>
                </a:lnTo>
                <a:lnTo>
                  <a:pt x="1139135" y="786486"/>
                </a:lnTo>
                <a:lnTo>
                  <a:pt x="1077198" y="797350"/>
                </a:lnTo>
                <a:lnTo>
                  <a:pt x="1038339" y="798708"/>
                </a:lnTo>
                <a:lnTo>
                  <a:pt x="989323" y="798902"/>
                </a:lnTo>
                <a:lnTo>
                  <a:pt x="253342" y="798902"/>
                </a:lnTo>
                <a:lnTo>
                  <a:pt x="204976" y="798708"/>
                </a:lnTo>
                <a:lnTo>
                  <a:pt x="166452" y="797350"/>
                </a:lnTo>
                <a:lnTo>
                  <a:pt x="104655" y="786486"/>
                </a:lnTo>
                <a:lnTo>
                  <a:pt x="48310" y="750591"/>
                </a:lnTo>
                <a:lnTo>
                  <a:pt x="12414" y="694246"/>
                </a:lnTo>
                <a:lnTo>
                  <a:pt x="1551" y="632309"/>
                </a:lnTo>
                <a:lnTo>
                  <a:pt x="193" y="593450"/>
                </a:lnTo>
                <a:lnTo>
                  <a:pt x="0" y="544433"/>
                </a:lnTo>
                <a:lnTo>
                  <a:pt x="0" y="253342"/>
                </a:lnTo>
                <a:lnTo>
                  <a:pt x="193" y="204976"/>
                </a:lnTo>
                <a:lnTo>
                  <a:pt x="1551" y="166452"/>
                </a:lnTo>
                <a:lnTo>
                  <a:pt x="12414" y="104655"/>
                </a:lnTo>
                <a:lnTo>
                  <a:pt x="48310" y="48310"/>
                </a:lnTo>
                <a:lnTo>
                  <a:pt x="104655" y="12414"/>
                </a:lnTo>
                <a:lnTo>
                  <a:pt x="166592" y="1551"/>
                </a:lnTo>
                <a:lnTo>
                  <a:pt x="205452" y="193"/>
                </a:lnTo>
                <a:lnTo>
                  <a:pt x="254468" y="0"/>
                </a:lnTo>
                <a:lnTo>
                  <a:pt x="253342" y="0"/>
                </a:lnTo>
                <a:close/>
              </a:path>
            </a:pathLst>
          </a:custGeom>
          <a:ln w="50800">
            <a:solidFill>
              <a:srgbClr val="FF9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22574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94500" y="8585200"/>
            <a:ext cx="919480" cy="441959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63500">
              <a:lnSpc>
                <a:spcPts val="1600"/>
              </a:lnSpc>
              <a:spcBef>
                <a:spcPts val="220"/>
              </a:spcBef>
            </a:pPr>
            <a:r>
              <a:rPr dirty="0" sz="1400" spc="-55">
                <a:solidFill>
                  <a:srgbClr val="FFFFFF"/>
                </a:solidFill>
                <a:latin typeface="Noto Sans CJK JP Regular"/>
                <a:cs typeface="Noto Sans CJK JP Regular"/>
              </a:rPr>
              <a:t>Collection  </a:t>
            </a:r>
            <a:r>
              <a:rPr dirty="0" sz="14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F</a:t>
            </a:r>
            <a:r>
              <a:rPr dirty="0" sz="14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r</a:t>
            </a:r>
            <a:r>
              <a:rPr dirty="0" sz="14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am</a:t>
            </a:r>
            <a:r>
              <a:rPr dirty="0" sz="1400" spc="-50">
                <a:solidFill>
                  <a:srgbClr val="FFFFFF"/>
                </a:solidFill>
                <a:latin typeface="Noto Sans CJK JP Regular"/>
                <a:cs typeface="Noto Sans CJK JP Regular"/>
              </a:rPr>
              <a:t>e</a:t>
            </a:r>
            <a:r>
              <a:rPr dirty="0" sz="1400" spc="-15">
                <a:solidFill>
                  <a:srgbClr val="FFFFFF"/>
                </a:solidFill>
                <a:latin typeface="Noto Sans CJK JP Regular"/>
                <a:cs typeface="Noto Sans CJK JP Regular"/>
              </a:rPr>
              <a:t>w</a:t>
            </a:r>
            <a:r>
              <a:rPr dirty="0" sz="1400" spc="-70">
                <a:solidFill>
                  <a:srgbClr val="FFFFFF"/>
                </a:solidFill>
                <a:latin typeface="Noto Sans CJK JP Regular"/>
                <a:cs typeface="Noto Sans CJK JP Regular"/>
              </a:rPr>
              <a:t>ork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59141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72000" y="8636000"/>
            <a:ext cx="10420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>
                <a:solidFill>
                  <a:srgbClr val="FFFFFF"/>
                </a:solidFill>
                <a:latin typeface="Noto Sans CJK JP Regular"/>
                <a:cs typeface="Noto Sans CJK JP Regular"/>
              </a:rPr>
              <a:t>Net</a:t>
            </a:r>
            <a:r>
              <a:rPr dirty="0" sz="21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w</a:t>
            </a:r>
            <a:r>
              <a:rPr dirty="0" sz="2100" spc="-105">
                <a:solidFill>
                  <a:srgbClr val="FFFFFF"/>
                </a:solidFill>
                <a:latin typeface="Noto Sans CJK JP Regular"/>
                <a:cs typeface="Noto Sans CJK JP Regular"/>
              </a:rPr>
              <a:t>ork</a:t>
            </a:r>
            <a:endParaRPr sz="21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860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3"/>
                </a:lnTo>
                <a:lnTo>
                  <a:pt x="417017" y="38426"/>
                </a:lnTo>
                <a:lnTo>
                  <a:pt x="375330" y="55334"/>
                </a:lnTo>
                <a:lnTo>
                  <a:pt x="334684" y="75316"/>
                </a:lnTo>
                <a:lnTo>
                  <a:pt x="295254" y="98372"/>
                </a:lnTo>
                <a:lnTo>
                  <a:pt x="257214" y="124502"/>
                </a:lnTo>
                <a:lnTo>
                  <a:pt x="220736" y="153706"/>
                </a:lnTo>
                <a:lnTo>
                  <a:pt x="185994" y="185985"/>
                </a:lnTo>
                <a:lnTo>
                  <a:pt x="153714" y="220727"/>
                </a:lnTo>
                <a:lnTo>
                  <a:pt x="124508" y="257206"/>
                </a:lnTo>
                <a:lnTo>
                  <a:pt x="98377" y="295248"/>
                </a:lnTo>
                <a:lnTo>
                  <a:pt x="75320" y="334678"/>
                </a:lnTo>
                <a:lnTo>
                  <a:pt x="55337" y="375325"/>
                </a:lnTo>
                <a:lnTo>
                  <a:pt x="38428" y="417012"/>
                </a:lnTo>
                <a:lnTo>
                  <a:pt x="24594" y="459568"/>
                </a:lnTo>
                <a:lnTo>
                  <a:pt x="13834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4" y="767184"/>
                </a:lnTo>
                <a:lnTo>
                  <a:pt x="24594" y="810434"/>
                </a:lnTo>
                <a:lnTo>
                  <a:pt x="38428" y="852990"/>
                </a:lnTo>
                <a:lnTo>
                  <a:pt x="55337" y="894677"/>
                </a:lnTo>
                <a:lnTo>
                  <a:pt x="75320" y="935323"/>
                </a:lnTo>
                <a:lnTo>
                  <a:pt x="98377" y="974753"/>
                </a:lnTo>
                <a:lnTo>
                  <a:pt x="124508" y="1012794"/>
                </a:lnTo>
                <a:lnTo>
                  <a:pt x="153714" y="1049272"/>
                </a:lnTo>
                <a:lnTo>
                  <a:pt x="185994" y="1084014"/>
                </a:lnTo>
                <a:lnTo>
                  <a:pt x="220736" y="1116293"/>
                </a:lnTo>
                <a:lnTo>
                  <a:pt x="257214" y="1145498"/>
                </a:lnTo>
                <a:lnTo>
                  <a:pt x="295254" y="1171629"/>
                </a:lnTo>
                <a:lnTo>
                  <a:pt x="334684" y="1194685"/>
                </a:lnTo>
                <a:lnTo>
                  <a:pt x="375330" y="1214667"/>
                </a:lnTo>
                <a:lnTo>
                  <a:pt x="417017" y="1231575"/>
                </a:lnTo>
                <a:lnTo>
                  <a:pt x="459572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1" y="1268465"/>
                </a:lnTo>
                <a:lnTo>
                  <a:pt x="635003" y="1270002"/>
                </a:lnTo>
                <a:lnTo>
                  <a:pt x="679294" y="1268465"/>
                </a:lnTo>
                <a:lnTo>
                  <a:pt x="723413" y="1263854"/>
                </a:lnTo>
                <a:lnTo>
                  <a:pt x="767183" y="1256169"/>
                </a:lnTo>
                <a:lnTo>
                  <a:pt x="810433" y="1245409"/>
                </a:lnTo>
                <a:lnTo>
                  <a:pt x="852989" y="1231575"/>
                </a:lnTo>
                <a:lnTo>
                  <a:pt x="894676" y="1214667"/>
                </a:lnTo>
                <a:lnTo>
                  <a:pt x="935321" y="1194685"/>
                </a:lnTo>
                <a:lnTo>
                  <a:pt x="974751" y="1171629"/>
                </a:lnTo>
                <a:lnTo>
                  <a:pt x="1012792" y="1145498"/>
                </a:lnTo>
                <a:lnTo>
                  <a:pt x="1049270" y="1116293"/>
                </a:lnTo>
                <a:lnTo>
                  <a:pt x="1084011" y="1084014"/>
                </a:lnTo>
                <a:lnTo>
                  <a:pt x="1116290" y="1049272"/>
                </a:lnTo>
                <a:lnTo>
                  <a:pt x="1145494" y="1012794"/>
                </a:lnTo>
                <a:lnTo>
                  <a:pt x="1171624" y="974753"/>
                </a:lnTo>
                <a:lnTo>
                  <a:pt x="1194680" y="935323"/>
                </a:lnTo>
                <a:lnTo>
                  <a:pt x="1214662" y="894677"/>
                </a:lnTo>
                <a:lnTo>
                  <a:pt x="1231570" y="852990"/>
                </a:lnTo>
                <a:lnTo>
                  <a:pt x="1245403" y="810434"/>
                </a:lnTo>
                <a:lnTo>
                  <a:pt x="1256163" y="767184"/>
                </a:lnTo>
                <a:lnTo>
                  <a:pt x="1263848" y="723412"/>
                </a:lnTo>
                <a:lnTo>
                  <a:pt x="1268459" y="679294"/>
                </a:lnTo>
                <a:lnTo>
                  <a:pt x="1269996" y="635001"/>
                </a:lnTo>
                <a:lnTo>
                  <a:pt x="1268459" y="590709"/>
                </a:lnTo>
                <a:lnTo>
                  <a:pt x="1263848" y="546590"/>
                </a:lnTo>
                <a:lnTo>
                  <a:pt x="1256163" y="502819"/>
                </a:lnTo>
                <a:lnTo>
                  <a:pt x="1245403" y="459568"/>
                </a:lnTo>
                <a:lnTo>
                  <a:pt x="1231570" y="417012"/>
                </a:lnTo>
                <a:lnTo>
                  <a:pt x="1214662" y="375325"/>
                </a:lnTo>
                <a:lnTo>
                  <a:pt x="1194680" y="334678"/>
                </a:lnTo>
                <a:lnTo>
                  <a:pt x="1171624" y="295248"/>
                </a:lnTo>
                <a:lnTo>
                  <a:pt x="1145494" y="257206"/>
                </a:lnTo>
                <a:lnTo>
                  <a:pt x="1116290" y="220727"/>
                </a:lnTo>
                <a:lnTo>
                  <a:pt x="1084011" y="185985"/>
                </a:lnTo>
                <a:lnTo>
                  <a:pt x="1049270" y="153706"/>
                </a:lnTo>
                <a:lnTo>
                  <a:pt x="1012792" y="124502"/>
                </a:lnTo>
                <a:lnTo>
                  <a:pt x="974751" y="98372"/>
                </a:lnTo>
                <a:lnTo>
                  <a:pt x="935321" y="75316"/>
                </a:lnTo>
                <a:lnTo>
                  <a:pt x="894676" y="55334"/>
                </a:lnTo>
                <a:lnTo>
                  <a:pt x="852989" y="38426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194800" y="86233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957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69999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27300" y="8636000"/>
            <a:ext cx="802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5">
                <a:solidFill>
                  <a:srgbClr val="FFFFFF"/>
                </a:solidFill>
                <a:latin typeface="Noto Sans CJK JP Regular"/>
                <a:cs typeface="Noto Sans CJK JP Regular"/>
              </a:rPr>
              <a:t>Th</a:t>
            </a:r>
            <a:r>
              <a:rPr dirty="0" sz="2000" spc="-135">
                <a:solidFill>
                  <a:srgbClr val="FFFFFF"/>
                </a:solidFill>
                <a:latin typeface="Noto Sans CJK JP Regular"/>
                <a:cs typeface="Noto Sans CJK JP Regular"/>
              </a:rPr>
              <a:t>r</a:t>
            </a:r>
            <a:r>
              <a:rPr dirty="0" sz="2000" spc="-75">
                <a:solidFill>
                  <a:srgbClr val="FFFFFF"/>
                </a:solidFill>
                <a:latin typeface="Noto Sans CJK JP Regular"/>
                <a:cs typeface="Noto Sans CJK JP Regular"/>
              </a:rPr>
              <a:t>ead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5300" y="6461759"/>
            <a:ext cx="10364470" cy="12065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서버스레드를 통해 받아온 </a:t>
            </a:r>
            <a:r>
              <a:rPr dirty="0" sz="2400" spc="-65">
                <a:latin typeface="Noto Sans CJK JP Regular"/>
                <a:cs typeface="Noto Sans CJK JP Regular"/>
              </a:rPr>
              <a:t>ArrayList객체가 </a:t>
            </a:r>
            <a:r>
              <a:rPr dirty="0" sz="2400" spc="-114">
                <a:latin typeface="Noto Sans CJK JP Regular"/>
                <a:cs typeface="Noto Sans CJK JP Regular"/>
              </a:rPr>
              <a:t>wordBookPojo형태로 </a:t>
            </a:r>
            <a:r>
              <a:rPr dirty="0" sz="2400" spc="-120">
                <a:latin typeface="Noto Sans CJK JP Regular"/>
                <a:cs typeface="Noto Sans CJK JP Regular"/>
              </a:rPr>
              <a:t>저장되어</a:t>
            </a:r>
            <a:r>
              <a:rPr dirty="0" sz="2400" spc="-10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있으므로</a:t>
            </a:r>
            <a:endParaRPr sz="2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2400" spc="-30">
                <a:latin typeface="Noto Sans CJK JP Regular"/>
                <a:cs typeface="Noto Sans CJK JP Regular"/>
              </a:rPr>
              <a:t>getWords(), getMeans()로 </a:t>
            </a:r>
            <a:r>
              <a:rPr dirty="0" sz="2400" spc="-120">
                <a:latin typeface="Noto Sans CJK JP Regular"/>
                <a:cs typeface="Noto Sans CJK JP Regular"/>
              </a:rPr>
              <a:t>각각 따로 떼어서 저장해</a:t>
            </a:r>
            <a:r>
              <a:rPr dirty="0" sz="2400" spc="9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놓고</a:t>
            </a:r>
            <a:endParaRPr sz="2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2400" spc="-45">
                <a:latin typeface="Noto Sans CJK JP Regular"/>
                <a:cs typeface="Noto Sans CJK JP Regular"/>
              </a:rPr>
              <a:t>GUI에서 </a:t>
            </a:r>
            <a:r>
              <a:rPr dirty="0" sz="2400" spc="-120">
                <a:latin typeface="Noto Sans CJK JP Regular"/>
                <a:cs typeface="Noto Sans CJK JP Regular"/>
              </a:rPr>
              <a:t>입력하는 값과 </a:t>
            </a:r>
            <a:r>
              <a:rPr dirty="0" sz="2400" spc="-90">
                <a:latin typeface="Noto Sans CJK JP Regular"/>
                <a:cs typeface="Noto Sans CJK JP Regular"/>
              </a:rPr>
              <a:t>mean을 </a:t>
            </a:r>
            <a:r>
              <a:rPr dirty="0" sz="2400" spc="-120">
                <a:latin typeface="Noto Sans CJK JP Regular"/>
                <a:cs typeface="Noto Sans CJK JP Regular"/>
              </a:rPr>
              <a:t>비교해서</a:t>
            </a:r>
            <a:r>
              <a:rPr dirty="0" sz="2400" spc="-135">
                <a:latin typeface="Noto Sans CJK JP Regular"/>
                <a:cs typeface="Noto Sans CJK JP Regular"/>
              </a:rPr>
              <a:t> </a:t>
            </a:r>
            <a:r>
              <a:rPr dirty="0" sz="2400" spc="-60">
                <a:latin typeface="Noto Sans CJK JP Regular"/>
                <a:cs typeface="Noto Sans CJK JP Regular"/>
              </a:rPr>
              <a:t>채점.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98541" y="3706672"/>
            <a:ext cx="2120265" cy="189865"/>
          </a:xfrm>
          <a:custGeom>
            <a:avLst/>
            <a:gdLst/>
            <a:ahLst/>
            <a:cxnLst/>
            <a:rect l="l" t="t" r="r" b="b"/>
            <a:pathLst>
              <a:path w="2120265" h="189864">
                <a:moveTo>
                  <a:pt x="1761655" y="0"/>
                </a:moveTo>
                <a:lnTo>
                  <a:pt x="1761655" y="52654"/>
                </a:lnTo>
                <a:lnTo>
                  <a:pt x="0" y="52654"/>
                </a:lnTo>
                <a:lnTo>
                  <a:pt x="0" y="136842"/>
                </a:lnTo>
                <a:lnTo>
                  <a:pt x="1761655" y="136842"/>
                </a:lnTo>
                <a:lnTo>
                  <a:pt x="1761655" y="189496"/>
                </a:lnTo>
                <a:lnTo>
                  <a:pt x="2120188" y="94742"/>
                </a:lnTo>
                <a:lnTo>
                  <a:pt x="176165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45400" y="3238500"/>
            <a:ext cx="3834765" cy="105156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 marR="1244600">
              <a:lnSpc>
                <a:spcPts val="2600"/>
              </a:lnSpc>
              <a:spcBef>
                <a:spcPts val="42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사용자가 입력한 값을  배열에</a:t>
            </a:r>
            <a:r>
              <a:rPr dirty="0" sz="2400" spc="14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넣어서</a:t>
            </a:r>
            <a:endParaRPr sz="2400">
              <a:latin typeface="Noto Sans CJK JP Regular"/>
              <a:cs typeface="Noto Sans CJK JP Regular"/>
            </a:endParaRPr>
          </a:p>
          <a:p>
            <a:pPr marL="12700">
              <a:lnSpc>
                <a:spcPts val="2560"/>
              </a:lnSpc>
            </a:pPr>
            <a:r>
              <a:rPr dirty="0" sz="2400" spc="-120">
                <a:latin typeface="Noto Sans CJK JP Regular"/>
                <a:cs typeface="Noto Sans CJK JP Regular"/>
              </a:rPr>
              <a:t>해당 단어의 뜻과 동일한지</a:t>
            </a:r>
            <a:r>
              <a:rPr dirty="0" sz="2400" spc="-31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확인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619250">
              <a:lnSpc>
                <a:spcPct val="100000"/>
              </a:lnSpc>
              <a:spcBef>
                <a:spcPts val="1900"/>
              </a:spcBef>
              <a:tabLst>
                <a:tab pos="48260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단어 테스트 기능 </a:t>
            </a:r>
            <a:r>
              <a:rPr dirty="0" sz="3700" spc="-60">
                <a:solidFill>
                  <a:srgbClr val="FFFFFF"/>
                </a:solidFill>
              </a:rPr>
              <a:t>(1) </a:t>
            </a:r>
            <a:r>
              <a:rPr dirty="0" sz="3700" spc="140">
                <a:solidFill>
                  <a:srgbClr val="FFFFFF"/>
                </a:solidFill>
              </a:rPr>
              <a:t>:</a:t>
            </a:r>
            <a:r>
              <a:rPr dirty="0" sz="3700" spc="-36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채점</a:t>
            </a:r>
            <a:endParaRPr sz="3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837" y="1778457"/>
            <a:ext cx="6716534" cy="5334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37196" y="828635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3"/>
                </a:lnTo>
                <a:lnTo>
                  <a:pt x="417017" y="38426"/>
                </a:lnTo>
                <a:lnTo>
                  <a:pt x="375330" y="55334"/>
                </a:lnTo>
                <a:lnTo>
                  <a:pt x="334684" y="75316"/>
                </a:lnTo>
                <a:lnTo>
                  <a:pt x="295254" y="98372"/>
                </a:lnTo>
                <a:lnTo>
                  <a:pt x="257214" y="124502"/>
                </a:lnTo>
                <a:lnTo>
                  <a:pt x="220736" y="153706"/>
                </a:lnTo>
                <a:lnTo>
                  <a:pt x="185994" y="185985"/>
                </a:lnTo>
                <a:lnTo>
                  <a:pt x="153714" y="220727"/>
                </a:lnTo>
                <a:lnTo>
                  <a:pt x="124508" y="257206"/>
                </a:lnTo>
                <a:lnTo>
                  <a:pt x="98377" y="295247"/>
                </a:lnTo>
                <a:lnTo>
                  <a:pt x="75320" y="334677"/>
                </a:lnTo>
                <a:lnTo>
                  <a:pt x="55337" y="375323"/>
                </a:lnTo>
                <a:lnTo>
                  <a:pt x="38428" y="417011"/>
                </a:lnTo>
                <a:lnTo>
                  <a:pt x="24594" y="459567"/>
                </a:lnTo>
                <a:lnTo>
                  <a:pt x="13834" y="502817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1"/>
                </a:lnTo>
                <a:lnTo>
                  <a:pt x="13834" y="767182"/>
                </a:lnTo>
                <a:lnTo>
                  <a:pt x="24594" y="810432"/>
                </a:lnTo>
                <a:lnTo>
                  <a:pt x="38428" y="852988"/>
                </a:lnTo>
                <a:lnTo>
                  <a:pt x="55337" y="894676"/>
                </a:lnTo>
                <a:lnTo>
                  <a:pt x="75320" y="935321"/>
                </a:lnTo>
                <a:lnTo>
                  <a:pt x="98377" y="974752"/>
                </a:lnTo>
                <a:lnTo>
                  <a:pt x="124508" y="1012793"/>
                </a:lnTo>
                <a:lnTo>
                  <a:pt x="153714" y="1049271"/>
                </a:lnTo>
                <a:lnTo>
                  <a:pt x="185994" y="1084013"/>
                </a:lnTo>
                <a:lnTo>
                  <a:pt x="220736" y="1116292"/>
                </a:lnTo>
                <a:lnTo>
                  <a:pt x="257214" y="1145496"/>
                </a:lnTo>
                <a:lnTo>
                  <a:pt x="295254" y="1171627"/>
                </a:lnTo>
                <a:lnTo>
                  <a:pt x="334684" y="1194683"/>
                </a:lnTo>
                <a:lnTo>
                  <a:pt x="375330" y="1214665"/>
                </a:lnTo>
                <a:lnTo>
                  <a:pt x="417017" y="1231573"/>
                </a:lnTo>
                <a:lnTo>
                  <a:pt x="459572" y="1245407"/>
                </a:lnTo>
                <a:lnTo>
                  <a:pt x="502822" y="1256166"/>
                </a:lnTo>
                <a:lnTo>
                  <a:pt x="546593" y="1263852"/>
                </a:lnTo>
                <a:lnTo>
                  <a:pt x="590711" y="1268463"/>
                </a:lnTo>
                <a:lnTo>
                  <a:pt x="635003" y="1270000"/>
                </a:lnTo>
                <a:lnTo>
                  <a:pt x="679294" y="1268463"/>
                </a:lnTo>
                <a:lnTo>
                  <a:pt x="723413" y="1263852"/>
                </a:lnTo>
                <a:lnTo>
                  <a:pt x="767183" y="1256166"/>
                </a:lnTo>
                <a:lnTo>
                  <a:pt x="810433" y="1245407"/>
                </a:lnTo>
                <a:lnTo>
                  <a:pt x="852989" y="1231573"/>
                </a:lnTo>
                <a:lnTo>
                  <a:pt x="894676" y="1214665"/>
                </a:lnTo>
                <a:lnTo>
                  <a:pt x="935321" y="1194683"/>
                </a:lnTo>
                <a:lnTo>
                  <a:pt x="974751" y="1171627"/>
                </a:lnTo>
                <a:lnTo>
                  <a:pt x="1012792" y="1145496"/>
                </a:lnTo>
                <a:lnTo>
                  <a:pt x="1049270" y="1116292"/>
                </a:lnTo>
                <a:lnTo>
                  <a:pt x="1084011" y="1084013"/>
                </a:lnTo>
                <a:lnTo>
                  <a:pt x="1116291" y="1049271"/>
                </a:lnTo>
                <a:lnTo>
                  <a:pt x="1145497" y="1012793"/>
                </a:lnTo>
                <a:lnTo>
                  <a:pt x="1171629" y="974752"/>
                </a:lnTo>
                <a:lnTo>
                  <a:pt x="1194686" y="935321"/>
                </a:lnTo>
                <a:lnTo>
                  <a:pt x="1214669" y="894676"/>
                </a:lnTo>
                <a:lnTo>
                  <a:pt x="1231577" y="852988"/>
                </a:lnTo>
                <a:lnTo>
                  <a:pt x="1245412" y="810432"/>
                </a:lnTo>
                <a:lnTo>
                  <a:pt x="1256172" y="767182"/>
                </a:lnTo>
                <a:lnTo>
                  <a:pt x="1263857" y="723411"/>
                </a:lnTo>
                <a:lnTo>
                  <a:pt x="1268469" y="679292"/>
                </a:lnTo>
                <a:lnTo>
                  <a:pt x="1270006" y="635000"/>
                </a:lnTo>
                <a:lnTo>
                  <a:pt x="1268469" y="590708"/>
                </a:lnTo>
                <a:lnTo>
                  <a:pt x="1263857" y="546589"/>
                </a:lnTo>
                <a:lnTo>
                  <a:pt x="1256172" y="502817"/>
                </a:lnTo>
                <a:lnTo>
                  <a:pt x="1245412" y="459567"/>
                </a:lnTo>
                <a:lnTo>
                  <a:pt x="1231577" y="417011"/>
                </a:lnTo>
                <a:lnTo>
                  <a:pt x="1214669" y="375323"/>
                </a:lnTo>
                <a:lnTo>
                  <a:pt x="1194686" y="334677"/>
                </a:lnTo>
                <a:lnTo>
                  <a:pt x="1171629" y="295247"/>
                </a:lnTo>
                <a:lnTo>
                  <a:pt x="1145497" y="257206"/>
                </a:lnTo>
                <a:lnTo>
                  <a:pt x="1116291" y="220727"/>
                </a:lnTo>
                <a:lnTo>
                  <a:pt x="1084011" y="185985"/>
                </a:lnTo>
                <a:lnTo>
                  <a:pt x="1049270" y="153706"/>
                </a:lnTo>
                <a:lnTo>
                  <a:pt x="1012792" y="124502"/>
                </a:lnTo>
                <a:lnTo>
                  <a:pt x="974751" y="98372"/>
                </a:lnTo>
                <a:lnTo>
                  <a:pt x="935321" y="75316"/>
                </a:lnTo>
                <a:lnTo>
                  <a:pt x="894676" y="55334"/>
                </a:lnTo>
                <a:lnTo>
                  <a:pt x="852989" y="38426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38800" y="8737600"/>
            <a:ext cx="105791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6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00629" y="8286350"/>
            <a:ext cx="1270635" cy="1270000"/>
          </a:xfrm>
          <a:custGeom>
            <a:avLst/>
            <a:gdLst/>
            <a:ahLst/>
            <a:cxnLst/>
            <a:rect l="l" t="t" r="r" b="b"/>
            <a:pathLst>
              <a:path w="1270634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3"/>
                </a:lnTo>
                <a:lnTo>
                  <a:pt x="417017" y="38426"/>
                </a:lnTo>
                <a:lnTo>
                  <a:pt x="375330" y="55334"/>
                </a:lnTo>
                <a:lnTo>
                  <a:pt x="334684" y="75316"/>
                </a:lnTo>
                <a:lnTo>
                  <a:pt x="295254" y="98372"/>
                </a:lnTo>
                <a:lnTo>
                  <a:pt x="257214" y="124502"/>
                </a:lnTo>
                <a:lnTo>
                  <a:pt x="220736" y="153706"/>
                </a:lnTo>
                <a:lnTo>
                  <a:pt x="185994" y="185985"/>
                </a:lnTo>
                <a:lnTo>
                  <a:pt x="153714" y="220727"/>
                </a:lnTo>
                <a:lnTo>
                  <a:pt x="124508" y="257206"/>
                </a:lnTo>
                <a:lnTo>
                  <a:pt x="98377" y="295247"/>
                </a:lnTo>
                <a:lnTo>
                  <a:pt x="75320" y="334677"/>
                </a:lnTo>
                <a:lnTo>
                  <a:pt x="55337" y="375323"/>
                </a:lnTo>
                <a:lnTo>
                  <a:pt x="38428" y="417011"/>
                </a:lnTo>
                <a:lnTo>
                  <a:pt x="24594" y="459567"/>
                </a:lnTo>
                <a:lnTo>
                  <a:pt x="13834" y="502817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1"/>
                </a:lnTo>
                <a:lnTo>
                  <a:pt x="13834" y="767182"/>
                </a:lnTo>
                <a:lnTo>
                  <a:pt x="24594" y="810432"/>
                </a:lnTo>
                <a:lnTo>
                  <a:pt x="38428" y="852988"/>
                </a:lnTo>
                <a:lnTo>
                  <a:pt x="55337" y="894676"/>
                </a:lnTo>
                <a:lnTo>
                  <a:pt x="75320" y="935321"/>
                </a:lnTo>
                <a:lnTo>
                  <a:pt x="98377" y="974752"/>
                </a:lnTo>
                <a:lnTo>
                  <a:pt x="124508" y="1012793"/>
                </a:lnTo>
                <a:lnTo>
                  <a:pt x="153714" y="1049271"/>
                </a:lnTo>
                <a:lnTo>
                  <a:pt x="185994" y="1084013"/>
                </a:lnTo>
                <a:lnTo>
                  <a:pt x="220736" y="1116292"/>
                </a:lnTo>
                <a:lnTo>
                  <a:pt x="257214" y="1145496"/>
                </a:lnTo>
                <a:lnTo>
                  <a:pt x="295254" y="1171627"/>
                </a:lnTo>
                <a:lnTo>
                  <a:pt x="334684" y="1194683"/>
                </a:lnTo>
                <a:lnTo>
                  <a:pt x="375330" y="1214665"/>
                </a:lnTo>
                <a:lnTo>
                  <a:pt x="417017" y="1231573"/>
                </a:lnTo>
                <a:lnTo>
                  <a:pt x="459572" y="1245407"/>
                </a:lnTo>
                <a:lnTo>
                  <a:pt x="502822" y="1256166"/>
                </a:lnTo>
                <a:lnTo>
                  <a:pt x="546593" y="1263852"/>
                </a:lnTo>
                <a:lnTo>
                  <a:pt x="590711" y="1268463"/>
                </a:lnTo>
                <a:lnTo>
                  <a:pt x="635003" y="1270000"/>
                </a:lnTo>
                <a:lnTo>
                  <a:pt x="679294" y="1268463"/>
                </a:lnTo>
                <a:lnTo>
                  <a:pt x="723413" y="1263852"/>
                </a:lnTo>
                <a:lnTo>
                  <a:pt x="767183" y="1256166"/>
                </a:lnTo>
                <a:lnTo>
                  <a:pt x="810433" y="1245407"/>
                </a:lnTo>
                <a:lnTo>
                  <a:pt x="852989" y="1231573"/>
                </a:lnTo>
                <a:lnTo>
                  <a:pt x="894676" y="1214665"/>
                </a:lnTo>
                <a:lnTo>
                  <a:pt x="935321" y="1194683"/>
                </a:lnTo>
                <a:lnTo>
                  <a:pt x="974751" y="1171627"/>
                </a:lnTo>
                <a:lnTo>
                  <a:pt x="1012792" y="1145496"/>
                </a:lnTo>
                <a:lnTo>
                  <a:pt x="1049270" y="1116292"/>
                </a:lnTo>
                <a:lnTo>
                  <a:pt x="1084011" y="1084013"/>
                </a:lnTo>
                <a:lnTo>
                  <a:pt x="1116291" y="1049271"/>
                </a:lnTo>
                <a:lnTo>
                  <a:pt x="1145497" y="1012793"/>
                </a:lnTo>
                <a:lnTo>
                  <a:pt x="1171629" y="974752"/>
                </a:lnTo>
                <a:lnTo>
                  <a:pt x="1194686" y="935321"/>
                </a:lnTo>
                <a:lnTo>
                  <a:pt x="1214669" y="894676"/>
                </a:lnTo>
                <a:lnTo>
                  <a:pt x="1231577" y="852988"/>
                </a:lnTo>
                <a:lnTo>
                  <a:pt x="1245412" y="810432"/>
                </a:lnTo>
                <a:lnTo>
                  <a:pt x="1256172" y="767182"/>
                </a:lnTo>
                <a:lnTo>
                  <a:pt x="1263857" y="723411"/>
                </a:lnTo>
                <a:lnTo>
                  <a:pt x="1268469" y="679292"/>
                </a:lnTo>
                <a:lnTo>
                  <a:pt x="1270006" y="635000"/>
                </a:lnTo>
                <a:lnTo>
                  <a:pt x="1268469" y="590708"/>
                </a:lnTo>
                <a:lnTo>
                  <a:pt x="1263857" y="546589"/>
                </a:lnTo>
                <a:lnTo>
                  <a:pt x="1256172" y="502817"/>
                </a:lnTo>
                <a:lnTo>
                  <a:pt x="1245412" y="459567"/>
                </a:lnTo>
                <a:lnTo>
                  <a:pt x="1231577" y="417011"/>
                </a:lnTo>
                <a:lnTo>
                  <a:pt x="1214669" y="375323"/>
                </a:lnTo>
                <a:lnTo>
                  <a:pt x="1194686" y="334677"/>
                </a:lnTo>
                <a:lnTo>
                  <a:pt x="1171629" y="295247"/>
                </a:lnTo>
                <a:lnTo>
                  <a:pt x="1145497" y="257206"/>
                </a:lnTo>
                <a:lnTo>
                  <a:pt x="1116291" y="220727"/>
                </a:lnTo>
                <a:lnTo>
                  <a:pt x="1084011" y="185985"/>
                </a:lnTo>
                <a:lnTo>
                  <a:pt x="1049270" y="153706"/>
                </a:lnTo>
                <a:lnTo>
                  <a:pt x="1012792" y="124502"/>
                </a:lnTo>
                <a:lnTo>
                  <a:pt x="974751" y="98372"/>
                </a:lnTo>
                <a:lnTo>
                  <a:pt x="935321" y="75316"/>
                </a:lnTo>
                <a:lnTo>
                  <a:pt x="894676" y="55334"/>
                </a:lnTo>
                <a:lnTo>
                  <a:pt x="852989" y="38426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15300" y="8724900"/>
            <a:ext cx="43180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0">
                <a:solidFill>
                  <a:srgbClr val="FFFFFF"/>
                </a:solidFill>
                <a:latin typeface="Arial"/>
                <a:cs typeface="Arial"/>
              </a:rPr>
              <a:t>I/O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73764" y="828635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3"/>
                </a:lnTo>
                <a:lnTo>
                  <a:pt x="417017" y="38426"/>
                </a:lnTo>
                <a:lnTo>
                  <a:pt x="375330" y="55334"/>
                </a:lnTo>
                <a:lnTo>
                  <a:pt x="334684" y="75316"/>
                </a:lnTo>
                <a:lnTo>
                  <a:pt x="295254" y="98372"/>
                </a:lnTo>
                <a:lnTo>
                  <a:pt x="257214" y="124502"/>
                </a:lnTo>
                <a:lnTo>
                  <a:pt x="220736" y="153706"/>
                </a:lnTo>
                <a:lnTo>
                  <a:pt x="185994" y="185985"/>
                </a:lnTo>
                <a:lnTo>
                  <a:pt x="153714" y="220727"/>
                </a:lnTo>
                <a:lnTo>
                  <a:pt x="124508" y="257206"/>
                </a:lnTo>
                <a:lnTo>
                  <a:pt x="98377" y="295247"/>
                </a:lnTo>
                <a:lnTo>
                  <a:pt x="75320" y="334677"/>
                </a:lnTo>
                <a:lnTo>
                  <a:pt x="55337" y="375323"/>
                </a:lnTo>
                <a:lnTo>
                  <a:pt x="38428" y="417011"/>
                </a:lnTo>
                <a:lnTo>
                  <a:pt x="24594" y="459567"/>
                </a:lnTo>
                <a:lnTo>
                  <a:pt x="13834" y="502817"/>
                </a:lnTo>
                <a:lnTo>
                  <a:pt x="6148" y="546589"/>
                </a:lnTo>
                <a:lnTo>
                  <a:pt x="1537" y="590708"/>
                </a:lnTo>
                <a:lnTo>
                  <a:pt x="0" y="635000"/>
                </a:lnTo>
                <a:lnTo>
                  <a:pt x="1537" y="679292"/>
                </a:lnTo>
                <a:lnTo>
                  <a:pt x="6148" y="723411"/>
                </a:lnTo>
                <a:lnTo>
                  <a:pt x="13834" y="767182"/>
                </a:lnTo>
                <a:lnTo>
                  <a:pt x="24594" y="810432"/>
                </a:lnTo>
                <a:lnTo>
                  <a:pt x="38428" y="852988"/>
                </a:lnTo>
                <a:lnTo>
                  <a:pt x="55337" y="894676"/>
                </a:lnTo>
                <a:lnTo>
                  <a:pt x="75320" y="935321"/>
                </a:lnTo>
                <a:lnTo>
                  <a:pt x="98377" y="974752"/>
                </a:lnTo>
                <a:lnTo>
                  <a:pt x="124508" y="1012793"/>
                </a:lnTo>
                <a:lnTo>
                  <a:pt x="153714" y="1049271"/>
                </a:lnTo>
                <a:lnTo>
                  <a:pt x="185994" y="1084013"/>
                </a:lnTo>
                <a:lnTo>
                  <a:pt x="220736" y="1116292"/>
                </a:lnTo>
                <a:lnTo>
                  <a:pt x="257214" y="1145496"/>
                </a:lnTo>
                <a:lnTo>
                  <a:pt x="295254" y="1171627"/>
                </a:lnTo>
                <a:lnTo>
                  <a:pt x="334684" y="1194683"/>
                </a:lnTo>
                <a:lnTo>
                  <a:pt x="375330" y="1214665"/>
                </a:lnTo>
                <a:lnTo>
                  <a:pt x="417017" y="1231573"/>
                </a:lnTo>
                <a:lnTo>
                  <a:pt x="459572" y="1245407"/>
                </a:lnTo>
                <a:lnTo>
                  <a:pt x="502822" y="1256166"/>
                </a:lnTo>
                <a:lnTo>
                  <a:pt x="546593" y="1263852"/>
                </a:lnTo>
                <a:lnTo>
                  <a:pt x="590711" y="1268463"/>
                </a:lnTo>
                <a:lnTo>
                  <a:pt x="635003" y="1270000"/>
                </a:lnTo>
                <a:lnTo>
                  <a:pt x="679294" y="1268463"/>
                </a:lnTo>
                <a:lnTo>
                  <a:pt x="723413" y="1263852"/>
                </a:lnTo>
                <a:lnTo>
                  <a:pt x="767183" y="1256166"/>
                </a:lnTo>
                <a:lnTo>
                  <a:pt x="810433" y="1245407"/>
                </a:lnTo>
                <a:lnTo>
                  <a:pt x="852989" y="1231573"/>
                </a:lnTo>
                <a:lnTo>
                  <a:pt x="894676" y="1214665"/>
                </a:lnTo>
                <a:lnTo>
                  <a:pt x="935321" y="1194683"/>
                </a:lnTo>
                <a:lnTo>
                  <a:pt x="974751" y="1171627"/>
                </a:lnTo>
                <a:lnTo>
                  <a:pt x="1012792" y="1145496"/>
                </a:lnTo>
                <a:lnTo>
                  <a:pt x="1049270" y="1116292"/>
                </a:lnTo>
                <a:lnTo>
                  <a:pt x="1084011" y="1084013"/>
                </a:lnTo>
                <a:lnTo>
                  <a:pt x="1116290" y="1049271"/>
                </a:lnTo>
                <a:lnTo>
                  <a:pt x="1145494" y="1012793"/>
                </a:lnTo>
                <a:lnTo>
                  <a:pt x="1171624" y="974752"/>
                </a:lnTo>
                <a:lnTo>
                  <a:pt x="1194680" y="935321"/>
                </a:lnTo>
                <a:lnTo>
                  <a:pt x="1214662" y="894676"/>
                </a:lnTo>
                <a:lnTo>
                  <a:pt x="1231570" y="852988"/>
                </a:lnTo>
                <a:lnTo>
                  <a:pt x="1245403" y="810432"/>
                </a:lnTo>
                <a:lnTo>
                  <a:pt x="1256163" y="767182"/>
                </a:lnTo>
                <a:lnTo>
                  <a:pt x="1263848" y="723411"/>
                </a:lnTo>
                <a:lnTo>
                  <a:pt x="1268459" y="679292"/>
                </a:lnTo>
                <a:lnTo>
                  <a:pt x="1269996" y="635000"/>
                </a:lnTo>
                <a:lnTo>
                  <a:pt x="1268459" y="590708"/>
                </a:lnTo>
                <a:lnTo>
                  <a:pt x="1263848" y="546589"/>
                </a:lnTo>
                <a:lnTo>
                  <a:pt x="1256163" y="502817"/>
                </a:lnTo>
                <a:lnTo>
                  <a:pt x="1245403" y="459567"/>
                </a:lnTo>
                <a:lnTo>
                  <a:pt x="1231570" y="417011"/>
                </a:lnTo>
                <a:lnTo>
                  <a:pt x="1214662" y="375323"/>
                </a:lnTo>
                <a:lnTo>
                  <a:pt x="1194680" y="334677"/>
                </a:lnTo>
                <a:lnTo>
                  <a:pt x="1171624" y="295247"/>
                </a:lnTo>
                <a:lnTo>
                  <a:pt x="1145494" y="257206"/>
                </a:lnTo>
                <a:lnTo>
                  <a:pt x="1116290" y="220727"/>
                </a:lnTo>
                <a:lnTo>
                  <a:pt x="1084011" y="185985"/>
                </a:lnTo>
                <a:lnTo>
                  <a:pt x="1049270" y="153706"/>
                </a:lnTo>
                <a:lnTo>
                  <a:pt x="1012792" y="124502"/>
                </a:lnTo>
                <a:lnTo>
                  <a:pt x="974751" y="98372"/>
                </a:lnTo>
                <a:lnTo>
                  <a:pt x="935321" y="75316"/>
                </a:lnTo>
                <a:lnTo>
                  <a:pt x="894676" y="55334"/>
                </a:lnTo>
                <a:lnTo>
                  <a:pt x="852989" y="38426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81400" y="8750300"/>
            <a:ext cx="844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35">
                <a:solidFill>
                  <a:srgbClr val="FFFFFF"/>
                </a:solidFill>
                <a:latin typeface="Arial"/>
                <a:cs typeface="Arial"/>
              </a:rPr>
              <a:t>ead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98900" y="7315200"/>
            <a:ext cx="4543425" cy="72136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01600" marR="5080" indent="-88900">
              <a:lnSpc>
                <a:spcPts val="2600"/>
              </a:lnSpc>
              <a:spcBef>
                <a:spcPts val="42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클라이언트 내부에서 처리한 결과값은  회원정보 관리를 위해 서버로</a:t>
            </a:r>
            <a:r>
              <a:rPr dirty="0" sz="2400" spc="-29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출력함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933450">
              <a:lnSpc>
                <a:spcPct val="100000"/>
              </a:lnSpc>
              <a:spcBef>
                <a:spcPts val="1900"/>
              </a:spcBef>
              <a:tabLst>
                <a:tab pos="41402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단어 테스트 기능 </a:t>
            </a:r>
            <a:r>
              <a:rPr dirty="0" sz="3700" spc="-60">
                <a:solidFill>
                  <a:srgbClr val="FFFFFF"/>
                </a:solidFill>
              </a:rPr>
              <a:t>(2) </a:t>
            </a:r>
            <a:r>
              <a:rPr dirty="0" sz="3700" spc="140">
                <a:solidFill>
                  <a:srgbClr val="FFFFFF"/>
                </a:solidFill>
              </a:rPr>
              <a:t>: </a:t>
            </a:r>
            <a:r>
              <a:rPr dirty="0" sz="3700" spc="-180">
                <a:solidFill>
                  <a:srgbClr val="FFFFFF"/>
                </a:solidFill>
              </a:rPr>
              <a:t>결과값</a:t>
            </a:r>
            <a:r>
              <a:rPr dirty="0" sz="3700" spc="-27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출력</a:t>
            </a:r>
            <a:endParaRPr sz="3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4561" y="1544853"/>
            <a:ext cx="7791856" cy="3690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3023" y="5294668"/>
            <a:ext cx="8634933" cy="1996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77559" y="5342369"/>
            <a:ext cx="4983416" cy="2355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17961" y="5924854"/>
            <a:ext cx="2807335" cy="736600"/>
          </a:xfrm>
          <a:custGeom>
            <a:avLst/>
            <a:gdLst/>
            <a:ahLst/>
            <a:cxnLst/>
            <a:rect l="l" t="t" r="r" b="b"/>
            <a:pathLst>
              <a:path w="2807334" h="736600">
                <a:moveTo>
                  <a:pt x="26543" y="0"/>
                </a:moveTo>
                <a:lnTo>
                  <a:pt x="0" y="119164"/>
                </a:lnTo>
                <a:lnTo>
                  <a:pt x="2511297" y="678611"/>
                </a:lnTo>
                <a:lnTo>
                  <a:pt x="2498407" y="736473"/>
                </a:lnTo>
                <a:lnTo>
                  <a:pt x="2807144" y="681977"/>
                </a:lnTo>
                <a:lnTo>
                  <a:pt x="2632989" y="559447"/>
                </a:lnTo>
                <a:lnTo>
                  <a:pt x="2537841" y="559447"/>
                </a:lnTo>
                <a:lnTo>
                  <a:pt x="26543" y="0"/>
                </a:lnTo>
                <a:close/>
              </a:path>
              <a:path w="2807334" h="736600">
                <a:moveTo>
                  <a:pt x="2550731" y="501573"/>
                </a:moveTo>
                <a:lnTo>
                  <a:pt x="2537841" y="559447"/>
                </a:lnTo>
                <a:lnTo>
                  <a:pt x="2632989" y="559447"/>
                </a:lnTo>
                <a:lnTo>
                  <a:pt x="2550731" y="50157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203450">
              <a:lnSpc>
                <a:spcPct val="100000"/>
              </a:lnSpc>
              <a:spcBef>
                <a:spcPts val="1900"/>
              </a:spcBef>
              <a:tabLst>
                <a:tab pos="4943475" algn="l"/>
              </a:tabLst>
            </a:pPr>
            <a:r>
              <a:rPr dirty="0" sz="3700" spc="-60">
                <a:solidFill>
                  <a:srgbClr val="FFFFFF"/>
                </a:solidFill>
              </a:rPr>
              <a:t>(3)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분석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일별평균 그래프</a:t>
            </a:r>
            <a:r>
              <a:rPr dirty="0" sz="3700" spc="-19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그리기</a:t>
            </a:r>
            <a:endParaRPr sz="3700"/>
          </a:p>
        </p:txBody>
      </p:sp>
      <p:sp>
        <p:nvSpPr>
          <p:cNvPr id="7" name="object 7"/>
          <p:cNvSpPr txBox="1"/>
          <p:nvPr/>
        </p:nvSpPr>
        <p:spPr>
          <a:xfrm>
            <a:off x="2438400" y="7670800"/>
            <a:ext cx="8888730" cy="60960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34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일별 평균 버튼을 눌렀을시 클라이언트가 서버로 데이터를 요청하는 </a:t>
            </a:r>
            <a:r>
              <a:rPr dirty="0" sz="2000" spc="-70">
                <a:latin typeface="Noto Sans CJK JP Regular"/>
                <a:cs typeface="Noto Sans CJK JP Regular"/>
              </a:rPr>
              <a:t>부분&gt;&gt;I/O, </a:t>
            </a:r>
            <a:r>
              <a:rPr dirty="0" sz="2000" spc="-100">
                <a:latin typeface="Noto Sans CJK JP Regular"/>
                <a:cs typeface="Noto Sans CJK JP Regular"/>
              </a:rPr>
              <a:t>네트워크  통신과정 및 그래프 그리는</a:t>
            </a:r>
            <a:r>
              <a:rPr dirty="0" sz="2000" spc="-185">
                <a:latin typeface="Noto Sans CJK JP Regular"/>
                <a:cs typeface="Noto Sans CJK JP Regular"/>
              </a:rPr>
              <a:t> </a:t>
            </a:r>
            <a:r>
              <a:rPr dirty="0" sz="2000" spc="-180">
                <a:latin typeface="Noto Sans CJK JP Regular"/>
                <a:cs typeface="Noto Sans CJK JP Regular"/>
              </a:rPr>
              <a:t>부분&gt;&gt; </a:t>
            </a:r>
            <a:r>
              <a:rPr dirty="0" sz="2000" spc="-100">
                <a:latin typeface="Noto Sans CJK JP Regular"/>
                <a:cs typeface="Noto Sans CJK JP Regular"/>
              </a:rPr>
              <a:t>스레드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91776" y="8396891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5" y="0"/>
                </a:moveTo>
                <a:lnTo>
                  <a:pt x="590703" y="1537"/>
                </a:lnTo>
                <a:lnTo>
                  <a:pt x="546584" y="6148"/>
                </a:lnTo>
                <a:lnTo>
                  <a:pt x="502813" y="13833"/>
                </a:lnTo>
                <a:lnTo>
                  <a:pt x="459563" y="24593"/>
                </a:lnTo>
                <a:lnTo>
                  <a:pt x="417007" y="38426"/>
                </a:lnTo>
                <a:lnTo>
                  <a:pt x="375320" y="55334"/>
                </a:lnTo>
                <a:lnTo>
                  <a:pt x="334675" y="75316"/>
                </a:lnTo>
                <a:lnTo>
                  <a:pt x="295245" y="98372"/>
                </a:lnTo>
                <a:lnTo>
                  <a:pt x="257204" y="124503"/>
                </a:lnTo>
                <a:lnTo>
                  <a:pt x="220726" y="153707"/>
                </a:lnTo>
                <a:lnTo>
                  <a:pt x="185985" y="185986"/>
                </a:lnTo>
                <a:lnTo>
                  <a:pt x="153706" y="220728"/>
                </a:lnTo>
                <a:lnTo>
                  <a:pt x="124502" y="257206"/>
                </a:lnTo>
                <a:lnTo>
                  <a:pt x="98372" y="295247"/>
                </a:lnTo>
                <a:lnTo>
                  <a:pt x="75316" y="334677"/>
                </a:lnTo>
                <a:lnTo>
                  <a:pt x="55334" y="375323"/>
                </a:lnTo>
                <a:lnTo>
                  <a:pt x="38426" y="417010"/>
                </a:lnTo>
                <a:lnTo>
                  <a:pt x="24593" y="459566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6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09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6" y="852987"/>
                </a:lnTo>
                <a:lnTo>
                  <a:pt x="55334" y="894674"/>
                </a:lnTo>
                <a:lnTo>
                  <a:pt x="75316" y="935320"/>
                </a:lnTo>
                <a:lnTo>
                  <a:pt x="98372" y="974750"/>
                </a:lnTo>
                <a:lnTo>
                  <a:pt x="124502" y="1012791"/>
                </a:lnTo>
                <a:lnTo>
                  <a:pt x="153706" y="1049270"/>
                </a:lnTo>
                <a:lnTo>
                  <a:pt x="185985" y="1084011"/>
                </a:lnTo>
                <a:lnTo>
                  <a:pt x="220726" y="1116290"/>
                </a:lnTo>
                <a:lnTo>
                  <a:pt x="257204" y="1145495"/>
                </a:lnTo>
                <a:lnTo>
                  <a:pt x="295245" y="1171625"/>
                </a:lnTo>
                <a:lnTo>
                  <a:pt x="334675" y="1194681"/>
                </a:lnTo>
                <a:lnTo>
                  <a:pt x="375320" y="1214663"/>
                </a:lnTo>
                <a:lnTo>
                  <a:pt x="417007" y="1231571"/>
                </a:lnTo>
                <a:lnTo>
                  <a:pt x="459563" y="1245405"/>
                </a:lnTo>
                <a:lnTo>
                  <a:pt x="502813" y="1256165"/>
                </a:lnTo>
                <a:lnTo>
                  <a:pt x="546584" y="1263850"/>
                </a:lnTo>
                <a:lnTo>
                  <a:pt x="590703" y="1268461"/>
                </a:lnTo>
                <a:lnTo>
                  <a:pt x="634995" y="1269998"/>
                </a:lnTo>
                <a:lnTo>
                  <a:pt x="679287" y="1268461"/>
                </a:lnTo>
                <a:lnTo>
                  <a:pt x="723406" y="1263850"/>
                </a:lnTo>
                <a:lnTo>
                  <a:pt x="767177" y="1256165"/>
                </a:lnTo>
                <a:lnTo>
                  <a:pt x="810428" y="1245405"/>
                </a:lnTo>
                <a:lnTo>
                  <a:pt x="852984" y="1231571"/>
                </a:lnTo>
                <a:lnTo>
                  <a:pt x="894672" y="1214663"/>
                </a:lnTo>
                <a:lnTo>
                  <a:pt x="935319" y="1194681"/>
                </a:lnTo>
                <a:lnTo>
                  <a:pt x="974750" y="1171625"/>
                </a:lnTo>
                <a:lnTo>
                  <a:pt x="1012792" y="1145495"/>
                </a:lnTo>
                <a:lnTo>
                  <a:pt x="1049271" y="1116290"/>
                </a:lnTo>
                <a:lnTo>
                  <a:pt x="1084014" y="1084011"/>
                </a:lnTo>
                <a:lnTo>
                  <a:pt x="1116293" y="1049270"/>
                </a:lnTo>
                <a:lnTo>
                  <a:pt x="1145497" y="1012791"/>
                </a:lnTo>
                <a:lnTo>
                  <a:pt x="1171627" y="974750"/>
                </a:lnTo>
                <a:lnTo>
                  <a:pt x="1194683" y="935320"/>
                </a:lnTo>
                <a:lnTo>
                  <a:pt x="1214665" y="894674"/>
                </a:lnTo>
                <a:lnTo>
                  <a:pt x="1231573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09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6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6"/>
                </a:lnTo>
                <a:lnTo>
                  <a:pt x="1231573" y="417010"/>
                </a:lnTo>
                <a:lnTo>
                  <a:pt x="1214665" y="375323"/>
                </a:lnTo>
                <a:lnTo>
                  <a:pt x="1194683" y="334677"/>
                </a:lnTo>
                <a:lnTo>
                  <a:pt x="1171627" y="295247"/>
                </a:lnTo>
                <a:lnTo>
                  <a:pt x="1145497" y="257206"/>
                </a:lnTo>
                <a:lnTo>
                  <a:pt x="1116293" y="220728"/>
                </a:lnTo>
                <a:lnTo>
                  <a:pt x="1084014" y="185986"/>
                </a:lnTo>
                <a:lnTo>
                  <a:pt x="1049271" y="153707"/>
                </a:lnTo>
                <a:lnTo>
                  <a:pt x="1012792" y="124503"/>
                </a:lnTo>
                <a:lnTo>
                  <a:pt x="974750" y="98372"/>
                </a:lnTo>
                <a:lnTo>
                  <a:pt x="935319" y="75316"/>
                </a:lnTo>
                <a:lnTo>
                  <a:pt x="894672" y="55334"/>
                </a:lnTo>
                <a:lnTo>
                  <a:pt x="852984" y="38426"/>
                </a:lnTo>
                <a:lnTo>
                  <a:pt x="810428" y="24593"/>
                </a:lnTo>
                <a:lnTo>
                  <a:pt x="767177" y="13833"/>
                </a:lnTo>
                <a:lnTo>
                  <a:pt x="723406" y="6148"/>
                </a:lnTo>
                <a:lnTo>
                  <a:pt x="679287" y="1537"/>
                </a:lnTo>
                <a:lnTo>
                  <a:pt x="634995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04000" y="8839200"/>
            <a:ext cx="10420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>
                <a:solidFill>
                  <a:srgbClr val="FFFFFF"/>
                </a:solidFill>
                <a:latin typeface="Noto Sans CJK JP Regular"/>
                <a:cs typeface="Noto Sans CJK JP Regular"/>
              </a:rPr>
              <a:t>Net</a:t>
            </a:r>
            <a:r>
              <a:rPr dirty="0" sz="21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w</a:t>
            </a:r>
            <a:r>
              <a:rPr dirty="0" sz="2100" spc="-105">
                <a:solidFill>
                  <a:srgbClr val="FFFFFF"/>
                </a:solidFill>
                <a:latin typeface="Noto Sans CJK JP Regular"/>
                <a:cs typeface="Noto Sans CJK JP Regular"/>
              </a:rPr>
              <a:t>ork</a:t>
            </a:r>
            <a:endParaRPr sz="21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86651" y="8396891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0" y="0"/>
                </a:moveTo>
                <a:lnTo>
                  <a:pt x="590707" y="1537"/>
                </a:lnTo>
                <a:lnTo>
                  <a:pt x="546588" y="6148"/>
                </a:lnTo>
                <a:lnTo>
                  <a:pt x="502816" y="13833"/>
                </a:lnTo>
                <a:lnTo>
                  <a:pt x="459566" y="24593"/>
                </a:lnTo>
                <a:lnTo>
                  <a:pt x="417010" y="38426"/>
                </a:lnTo>
                <a:lnTo>
                  <a:pt x="375322" y="55334"/>
                </a:lnTo>
                <a:lnTo>
                  <a:pt x="334676" y="75316"/>
                </a:lnTo>
                <a:lnTo>
                  <a:pt x="295246" y="98372"/>
                </a:lnTo>
                <a:lnTo>
                  <a:pt x="257204" y="124503"/>
                </a:lnTo>
                <a:lnTo>
                  <a:pt x="220726" y="153707"/>
                </a:lnTo>
                <a:lnTo>
                  <a:pt x="185985" y="185986"/>
                </a:lnTo>
                <a:lnTo>
                  <a:pt x="153706" y="220728"/>
                </a:lnTo>
                <a:lnTo>
                  <a:pt x="124502" y="257206"/>
                </a:lnTo>
                <a:lnTo>
                  <a:pt x="98372" y="295247"/>
                </a:lnTo>
                <a:lnTo>
                  <a:pt x="75316" y="334677"/>
                </a:lnTo>
                <a:lnTo>
                  <a:pt x="55334" y="375323"/>
                </a:lnTo>
                <a:lnTo>
                  <a:pt x="38426" y="417010"/>
                </a:lnTo>
                <a:lnTo>
                  <a:pt x="24593" y="459566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6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09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6" y="852987"/>
                </a:lnTo>
                <a:lnTo>
                  <a:pt x="55334" y="894674"/>
                </a:lnTo>
                <a:lnTo>
                  <a:pt x="75316" y="935320"/>
                </a:lnTo>
                <a:lnTo>
                  <a:pt x="98372" y="974750"/>
                </a:lnTo>
                <a:lnTo>
                  <a:pt x="124502" y="1012791"/>
                </a:lnTo>
                <a:lnTo>
                  <a:pt x="153706" y="1049270"/>
                </a:lnTo>
                <a:lnTo>
                  <a:pt x="185985" y="1084011"/>
                </a:lnTo>
                <a:lnTo>
                  <a:pt x="220726" y="1116290"/>
                </a:lnTo>
                <a:lnTo>
                  <a:pt x="257204" y="1145495"/>
                </a:lnTo>
                <a:lnTo>
                  <a:pt x="295246" y="1171625"/>
                </a:lnTo>
                <a:lnTo>
                  <a:pt x="334676" y="1194681"/>
                </a:lnTo>
                <a:lnTo>
                  <a:pt x="375322" y="1214663"/>
                </a:lnTo>
                <a:lnTo>
                  <a:pt x="417010" y="1231571"/>
                </a:lnTo>
                <a:lnTo>
                  <a:pt x="459566" y="1245405"/>
                </a:lnTo>
                <a:lnTo>
                  <a:pt x="502816" y="1256165"/>
                </a:lnTo>
                <a:lnTo>
                  <a:pt x="546588" y="1263850"/>
                </a:lnTo>
                <a:lnTo>
                  <a:pt x="590707" y="1268461"/>
                </a:lnTo>
                <a:lnTo>
                  <a:pt x="634999" y="1269998"/>
                </a:lnTo>
                <a:lnTo>
                  <a:pt x="679292" y="1268461"/>
                </a:lnTo>
                <a:lnTo>
                  <a:pt x="723411" y="1263850"/>
                </a:lnTo>
                <a:lnTo>
                  <a:pt x="767183" y="1256165"/>
                </a:lnTo>
                <a:lnTo>
                  <a:pt x="810433" y="1245405"/>
                </a:lnTo>
                <a:lnTo>
                  <a:pt x="852989" y="1231571"/>
                </a:lnTo>
                <a:lnTo>
                  <a:pt x="894677" y="1214663"/>
                </a:lnTo>
                <a:lnTo>
                  <a:pt x="935323" y="1194681"/>
                </a:lnTo>
                <a:lnTo>
                  <a:pt x="974753" y="1171625"/>
                </a:lnTo>
                <a:lnTo>
                  <a:pt x="1012795" y="1145495"/>
                </a:lnTo>
                <a:lnTo>
                  <a:pt x="1049273" y="1116290"/>
                </a:lnTo>
                <a:lnTo>
                  <a:pt x="1084014" y="1084011"/>
                </a:lnTo>
                <a:lnTo>
                  <a:pt x="1116293" y="1049270"/>
                </a:lnTo>
                <a:lnTo>
                  <a:pt x="1145497" y="1012791"/>
                </a:lnTo>
                <a:lnTo>
                  <a:pt x="1171627" y="974750"/>
                </a:lnTo>
                <a:lnTo>
                  <a:pt x="1194683" y="935320"/>
                </a:lnTo>
                <a:lnTo>
                  <a:pt x="1214665" y="894674"/>
                </a:lnTo>
                <a:lnTo>
                  <a:pt x="1231573" y="852987"/>
                </a:lnTo>
                <a:lnTo>
                  <a:pt x="1245406" y="810431"/>
                </a:lnTo>
                <a:lnTo>
                  <a:pt x="1256166" y="767181"/>
                </a:lnTo>
                <a:lnTo>
                  <a:pt x="1263851" y="723409"/>
                </a:lnTo>
                <a:lnTo>
                  <a:pt x="1268462" y="679291"/>
                </a:lnTo>
                <a:lnTo>
                  <a:pt x="1270000" y="634999"/>
                </a:lnTo>
                <a:lnTo>
                  <a:pt x="1268462" y="590706"/>
                </a:lnTo>
                <a:lnTo>
                  <a:pt x="1263851" y="546588"/>
                </a:lnTo>
                <a:lnTo>
                  <a:pt x="1256166" y="502817"/>
                </a:lnTo>
                <a:lnTo>
                  <a:pt x="1245406" y="459566"/>
                </a:lnTo>
                <a:lnTo>
                  <a:pt x="1231573" y="417010"/>
                </a:lnTo>
                <a:lnTo>
                  <a:pt x="1214665" y="375323"/>
                </a:lnTo>
                <a:lnTo>
                  <a:pt x="1194683" y="334677"/>
                </a:lnTo>
                <a:lnTo>
                  <a:pt x="1171627" y="295247"/>
                </a:lnTo>
                <a:lnTo>
                  <a:pt x="1145497" y="257206"/>
                </a:lnTo>
                <a:lnTo>
                  <a:pt x="1116293" y="220728"/>
                </a:lnTo>
                <a:lnTo>
                  <a:pt x="1084014" y="185986"/>
                </a:lnTo>
                <a:lnTo>
                  <a:pt x="1049273" y="153707"/>
                </a:lnTo>
                <a:lnTo>
                  <a:pt x="1012795" y="124503"/>
                </a:lnTo>
                <a:lnTo>
                  <a:pt x="974753" y="98372"/>
                </a:lnTo>
                <a:lnTo>
                  <a:pt x="935323" y="75316"/>
                </a:lnTo>
                <a:lnTo>
                  <a:pt x="894677" y="55334"/>
                </a:lnTo>
                <a:lnTo>
                  <a:pt x="852989" y="38426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1" y="6148"/>
                </a:lnTo>
                <a:lnTo>
                  <a:pt x="679292" y="1537"/>
                </a:lnTo>
                <a:lnTo>
                  <a:pt x="63500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25900" y="8839200"/>
            <a:ext cx="802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5">
                <a:solidFill>
                  <a:srgbClr val="FFFFFF"/>
                </a:solidFill>
                <a:latin typeface="Noto Sans CJK JP Regular"/>
                <a:cs typeface="Noto Sans CJK JP Regular"/>
              </a:rPr>
              <a:t>Th</a:t>
            </a:r>
            <a:r>
              <a:rPr dirty="0" sz="2000" spc="-135">
                <a:solidFill>
                  <a:srgbClr val="FFFFFF"/>
                </a:solidFill>
                <a:latin typeface="Noto Sans CJK JP Regular"/>
                <a:cs typeface="Noto Sans CJK JP Regular"/>
              </a:rPr>
              <a:t>r</a:t>
            </a:r>
            <a:r>
              <a:rPr dirty="0" sz="2000" spc="-75">
                <a:solidFill>
                  <a:srgbClr val="FFFFFF"/>
                </a:solidFill>
                <a:latin typeface="Noto Sans CJK JP Regular"/>
                <a:cs typeface="Noto Sans CJK JP Regular"/>
              </a:rPr>
              <a:t>ead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96902" y="8396891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3" y="0"/>
                </a:moveTo>
                <a:lnTo>
                  <a:pt x="590701" y="1537"/>
                </a:lnTo>
                <a:lnTo>
                  <a:pt x="546583" y="6148"/>
                </a:lnTo>
                <a:lnTo>
                  <a:pt x="502812" y="13833"/>
                </a:lnTo>
                <a:lnTo>
                  <a:pt x="459563" y="24593"/>
                </a:lnTo>
                <a:lnTo>
                  <a:pt x="417007" y="38426"/>
                </a:lnTo>
                <a:lnTo>
                  <a:pt x="375320" y="55334"/>
                </a:lnTo>
                <a:lnTo>
                  <a:pt x="334675" y="75316"/>
                </a:lnTo>
                <a:lnTo>
                  <a:pt x="295245" y="98372"/>
                </a:lnTo>
                <a:lnTo>
                  <a:pt x="257204" y="124503"/>
                </a:lnTo>
                <a:lnTo>
                  <a:pt x="220726" y="153707"/>
                </a:lnTo>
                <a:lnTo>
                  <a:pt x="185985" y="185986"/>
                </a:lnTo>
                <a:lnTo>
                  <a:pt x="153706" y="220728"/>
                </a:lnTo>
                <a:lnTo>
                  <a:pt x="124502" y="257206"/>
                </a:lnTo>
                <a:lnTo>
                  <a:pt x="98372" y="295247"/>
                </a:lnTo>
                <a:lnTo>
                  <a:pt x="75316" y="334677"/>
                </a:lnTo>
                <a:lnTo>
                  <a:pt x="55334" y="375323"/>
                </a:lnTo>
                <a:lnTo>
                  <a:pt x="38426" y="417010"/>
                </a:lnTo>
                <a:lnTo>
                  <a:pt x="24593" y="459566"/>
                </a:lnTo>
                <a:lnTo>
                  <a:pt x="13833" y="502817"/>
                </a:lnTo>
                <a:lnTo>
                  <a:pt x="6148" y="546588"/>
                </a:lnTo>
                <a:lnTo>
                  <a:pt x="1537" y="590706"/>
                </a:lnTo>
                <a:lnTo>
                  <a:pt x="0" y="634999"/>
                </a:lnTo>
                <a:lnTo>
                  <a:pt x="1537" y="679291"/>
                </a:lnTo>
                <a:lnTo>
                  <a:pt x="6148" y="723409"/>
                </a:lnTo>
                <a:lnTo>
                  <a:pt x="13833" y="767181"/>
                </a:lnTo>
                <a:lnTo>
                  <a:pt x="24593" y="810431"/>
                </a:lnTo>
                <a:lnTo>
                  <a:pt x="38426" y="852987"/>
                </a:lnTo>
                <a:lnTo>
                  <a:pt x="55334" y="894674"/>
                </a:lnTo>
                <a:lnTo>
                  <a:pt x="75316" y="935320"/>
                </a:lnTo>
                <a:lnTo>
                  <a:pt x="98372" y="974750"/>
                </a:lnTo>
                <a:lnTo>
                  <a:pt x="124502" y="1012791"/>
                </a:lnTo>
                <a:lnTo>
                  <a:pt x="153706" y="1049270"/>
                </a:lnTo>
                <a:lnTo>
                  <a:pt x="185985" y="1084011"/>
                </a:lnTo>
                <a:lnTo>
                  <a:pt x="220726" y="1116290"/>
                </a:lnTo>
                <a:lnTo>
                  <a:pt x="257204" y="1145495"/>
                </a:lnTo>
                <a:lnTo>
                  <a:pt x="295245" y="1171625"/>
                </a:lnTo>
                <a:lnTo>
                  <a:pt x="334675" y="1194681"/>
                </a:lnTo>
                <a:lnTo>
                  <a:pt x="375320" y="1214663"/>
                </a:lnTo>
                <a:lnTo>
                  <a:pt x="417007" y="1231571"/>
                </a:lnTo>
                <a:lnTo>
                  <a:pt x="459563" y="1245405"/>
                </a:lnTo>
                <a:lnTo>
                  <a:pt x="502812" y="1256165"/>
                </a:lnTo>
                <a:lnTo>
                  <a:pt x="546583" y="1263850"/>
                </a:lnTo>
                <a:lnTo>
                  <a:pt x="590701" y="1268461"/>
                </a:lnTo>
                <a:lnTo>
                  <a:pt x="634993" y="1269998"/>
                </a:lnTo>
                <a:lnTo>
                  <a:pt x="679285" y="1268461"/>
                </a:lnTo>
                <a:lnTo>
                  <a:pt x="723403" y="1263850"/>
                </a:lnTo>
                <a:lnTo>
                  <a:pt x="767174" y="1256165"/>
                </a:lnTo>
                <a:lnTo>
                  <a:pt x="810424" y="1245405"/>
                </a:lnTo>
                <a:lnTo>
                  <a:pt x="852979" y="1231571"/>
                </a:lnTo>
                <a:lnTo>
                  <a:pt x="894666" y="1214663"/>
                </a:lnTo>
                <a:lnTo>
                  <a:pt x="935312" y="1194681"/>
                </a:lnTo>
                <a:lnTo>
                  <a:pt x="974741" y="1171625"/>
                </a:lnTo>
                <a:lnTo>
                  <a:pt x="1012782" y="1145495"/>
                </a:lnTo>
                <a:lnTo>
                  <a:pt x="1049260" y="1116290"/>
                </a:lnTo>
                <a:lnTo>
                  <a:pt x="1084002" y="1084011"/>
                </a:lnTo>
                <a:lnTo>
                  <a:pt x="1116282" y="1049270"/>
                </a:lnTo>
                <a:lnTo>
                  <a:pt x="1145487" y="1012791"/>
                </a:lnTo>
                <a:lnTo>
                  <a:pt x="1171619" y="974750"/>
                </a:lnTo>
                <a:lnTo>
                  <a:pt x="1194676" y="935320"/>
                </a:lnTo>
                <a:lnTo>
                  <a:pt x="1214659" y="894674"/>
                </a:lnTo>
                <a:lnTo>
                  <a:pt x="1231568" y="852987"/>
                </a:lnTo>
                <a:lnTo>
                  <a:pt x="1245402" y="810431"/>
                </a:lnTo>
                <a:lnTo>
                  <a:pt x="1256162" y="767181"/>
                </a:lnTo>
                <a:lnTo>
                  <a:pt x="1263848" y="723409"/>
                </a:lnTo>
                <a:lnTo>
                  <a:pt x="1268459" y="679291"/>
                </a:lnTo>
                <a:lnTo>
                  <a:pt x="1269996" y="634999"/>
                </a:lnTo>
                <a:lnTo>
                  <a:pt x="1268459" y="590706"/>
                </a:lnTo>
                <a:lnTo>
                  <a:pt x="1263848" y="546588"/>
                </a:lnTo>
                <a:lnTo>
                  <a:pt x="1256162" y="502817"/>
                </a:lnTo>
                <a:lnTo>
                  <a:pt x="1245402" y="459566"/>
                </a:lnTo>
                <a:lnTo>
                  <a:pt x="1231568" y="417010"/>
                </a:lnTo>
                <a:lnTo>
                  <a:pt x="1214659" y="375323"/>
                </a:lnTo>
                <a:lnTo>
                  <a:pt x="1194676" y="334677"/>
                </a:lnTo>
                <a:lnTo>
                  <a:pt x="1171619" y="295247"/>
                </a:lnTo>
                <a:lnTo>
                  <a:pt x="1145487" y="257206"/>
                </a:lnTo>
                <a:lnTo>
                  <a:pt x="1116282" y="220728"/>
                </a:lnTo>
                <a:lnTo>
                  <a:pt x="1084002" y="185986"/>
                </a:lnTo>
                <a:lnTo>
                  <a:pt x="1049260" y="153707"/>
                </a:lnTo>
                <a:lnTo>
                  <a:pt x="1012782" y="124503"/>
                </a:lnTo>
                <a:lnTo>
                  <a:pt x="974741" y="98372"/>
                </a:lnTo>
                <a:lnTo>
                  <a:pt x="935312" y="75316"/>
                </a:lnTo>
                <a:lnTo>
                  <a:pt x="894666" y="55334"/>
                </a:lnTo>
                <a:lnTo>
                  <a:pt x="852979" y="38426"/>
                </a:lnTo>
                <a:lnTo>
                  <a:pt x="810424" y="24593"/>
                </a:lnTo>
                <a:lnTo>
                  <a:pt x="767174" y="13833"/>
                </a:lnTo>
                <a:lnTo>
                  <a:pt x="723403" y="6148"/>
                </a:lnTo>
                <a:lnTo>
                  <a:pt x="679285" y="1537"/>
                </a:lnTo>
                <a:lnTo>
                  <a:pt x="63499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601200" y="88138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2847" y="2325992"/>
            <a:ext cx="8861565" cy="510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63800" y="7670800"/>
            <a:ext cx="8086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스트림은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객체값을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주고받을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필요가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있어서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오브젝트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스트림을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사용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889250">
              <a:lnSpc>
                <a:spcPct val="100000"/>
              </a:lnSpc>
              <a:spcBef>
                <a:spcPts val="1900"/>
              </a:spcBef>
              <a:tabLst>
                <a:tab pos="5629275" algn="l"/>
              </a:tabLst>
            </a:pPr>
            <a:r>
              <a:rPr dirty="0" sz="3700" spc="-60">
                <a:solidFill>
                  <a:srgbClr val="FFFFFF"/>
                </a:solidFill>
              </a:rPr>
              <a:t>(3)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분석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오브젝트</a:t>
            </a:r>
            <a:r>
              <a:rPr dirty="0" sz="3700" spc="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스트림</a:t>
            </a:r>
            <a:endParaRPr sz="3700"/>
          </a:p>
        </p:txBody>
      </p:sp>
      <p:sp>
        <p:nvSpPr>
          <p:cNvPr id="5" name="object 5"/>
          <p:cNvSpPr/>
          <p:nvPr/>
        </p:nvSpPr>
        <p:spPr>
          <a:xfrm>
            <a:off x="6170517" y="836270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995" y="0"/>
                </a:moveTo>
                <a:lnTo>
                  <a:pt x="590703" y="1537"/>
                </a:lnTo>
                <a:lnTo>
                  <a:pt x="546584" y="6148"/>
                </a:lnTo>
                <a:lnTo>
                  <a:pt x="502813" y="13833"/>
                </a:lnTo>
                <a:lnTo>
                  <a:pt x="459563" y="24593"/>
                </a:lnTo>
                <a:lnTo>
                  <a:pt x="417007" y="38426"/>
                </a:lnTo>
                <a:lnTo>
                  <a:pt x="375320" y="55334"/>
                </a:lnTo>
                <a:lnTo>
                  <a:pt x="334675" y="75316"/>
                </a:lnTo>
                <a:lnTo>
                  <a:pt x="295245" y="98372"/>
                </a:lnTo>
                <a:lnTo>
                  <a:pt x="257204" y="124503"/>
                </a:lnTo>
                <a:lnTo>
                  <a:pt x="220726" y="153707"/>
                </a:lnTo>
                <a:lnTo>
                  <a:pt x="185985" y="185986"/>
                </a:lnTo>
                <a:lnTo>
                  <a:pt x="153706" y="220728"/>
                </a:lnTo>
                <a:lnTo>
                  <a:pt x="124502" y="257206"/>
                </a:lnTo>
                <a:lnTo>
                  <a:pt x="98372" y="295247"/>
                </a:lnTo>
                <a:lnTo>
                  <a:pt x="75316" y="334677"/>
                </a:lnTo>
                <a:lnTo>
                  <a:pt x="55334" y="375323"/>
                </a:lnTo>
                <a:lnTo>
                  <a:pt x="38426" y="417010"/>
                </a:lnTo>
                <a:lnTo>
                  <a:pt x="24593" y="459566"/>
                </a:lnTo>
                <a:lnTo>
                  <a:pt x="13833" y="502816"/>
                </a:lnTo>
                <a:lnTo>
                  <a:pt x="6148" y="546587"/>
                </a:lnTo>
                <a:lnTo>
                  <a:pt x="1537" y="590706"/>
                </a:lnTo>
                <a:lnTo>
                  <a:pt x="0" y="634998"/>
                </a:lnTo>
                <a:lnTo>
                  <a:pt x="1537" y="679290"/>
                </a:lnTo>
                <a:lnTo>
                  <a:pt x="6148" y="723408"/>
                </a:lnTo>
                <a:lnTo>
                  <a:pt x="13833" y="767180"/>
                </a:lnTo>
                <a:lnTo>
                  <a:pt x="24593" y="810430"/>
                </a:lnTo>
                <a:lnTo>
                  <a:pt x="38426" y="852986"/>
                </a:lnTo>
                <a:lnTo>
                  <a:pt x="55334" y="894673"/>
                </a:lnTo>
                <a:lnTo>
                  <a:pt x="75316" y="935319"/>
                </a:lnTo>
                <a:lnTo>
                  <a:pt x="98372" y="974749"/>
                </a:lnTo>
                <a:lnTo>
                  <a:pt x="124502" y="1012790"/>
                </a:lnTo>
                <a:lnTo>
                  <a:pt x="153706" y="1049268"/>
                </a:lnTo>
                <a:lnTo>
                  <a:pt x="185985" y="1084010"/>
                </a:lnTo>
                <a:lnTo>
                  <a:pt x="220726" y="1116289"/>
                </a:lnTo>
                <a:lnTo>
                  <a:pt x="257204" y="1145494"/>
                </a:lnTo>
                <a:lnTo>
                  <a:pt x="295245" y="1171624"/>
                </a:lnTo>
                <a:lnTo>
                  <a:pt x="334675" y="1194681"/>
                </a:lnTo>
                <a:lnTo>
                  <a:pt x="375320" y="1214663"/>
                </a:lnTo>
                <a:lnTo>
                  <a:pt x="417007" y="1231571"/>
                </a:lnTo>
                <a:lnTo>
                  <a:pt x="459563" y="1245404"/>
                </a:lnTo>
                <a:lnTo>
                  <a:pt x="502813" y="1256164"/>
                </a:lnTo>
                <a:lnTo>
                  <a:pt x="546584" y="1263849"/>
                </a:lnTo>
                <a:lnTo>
                  <a:pt x="590703" y="1268461"/>
                </a:lnTo>
                <a:lnTo>
                  <a:pt x="634995" y="1269998"/>
                </a:lnTo>
                <a:lnTo>
                  <a:pt x="679287" y="1268461"/>
                </a:lnTo>
                <a:lnTo>
                  <a:pt x="723406" y="1263849"/>
                </a:lnTo>
                <a:lnTo>
                  <a:pt x="767177" y="1256164"/>
                </a:lnTo>
                <a:lnTo>
                  <a:pt x="810428" y="1245404"/>
                </a:lnTo>
                <a:lnTo>
                  <a:pt x="852984" y="1231571"/>
                </a:lnTo>
                <a:lnTo>
                  <a:pt x="894672" y="1214663"/>
                </a:lnTo>
                <a:lnTo>
                  <a:pt x="935319" y="1194681"/>
                </a:lnTo>
                <a:lnTo>
                  <a:pt x="974750" y="1171624"/>
                </a:lnTo>
                <a:lnTo>
                  <a:pt x="1012792" y="1145494"/>
                </a:lnTo>
                <a:lnTo>
                  <a:pt x="1049271" y="1116289"/>
                </a:lnTo>
                <a:lnTo>
                  <a:pt x="1084014" y="1084010"/>
                </a:lnTo>
                <a:lnTo>
                  <a:pt x="1116293" y="1049268"/>
                </a:lnTo>
                <a:lnTo>
                  <a:pt x="1145497" y="1012790"/>
                </a:lnTo>
                <a:lnTo>
                  <a:pt x="1171627" y="974749"/>
                </a:lnTo>
                <a:lnTo>
                  <a:pt x="1194683" y="935319"/>
                </a:lnTo>
                <a:lnTo>
                  <a:pt x="1214665" y="894673"/>
                </a:lnTo>
                <a:lnTo>
                  <a:pt x="1231573" y="852986"/>
                </a:lnTo>
                <a:lnTo>
                  <a:pt x="1245406" y="810430"/>
                </a:lnTo>
                <a:lnTo>
                  <a:pt x="1256166" y="767180"/>
                </a:lnTo>
                <a:lnTo>
                  <a:pt x="1263851" y="723408"/>
                </a:lnTo>
                <a:lnTo>
                  <a:pt x="1268462" y="679290"/>
                </a:lnTo>
                <a:lnTo>
                  <a:pt x="1270000" y="634998"/>
                </a:lnTo>
                <a:lnTo>
                  <a:pt x="1268462" y="590706"/>
                </a:lnTo>
                <a:lnTo>
                  <a:pt x="1263851" y="546587"/>
                </a:lnTo>
                <a:lnTo>
                  <a:pt x="1256166" y="502816"/>
                </a:lnTo>
                <a:lnTo>
                  <a:pt x="1245406" y="459566"/>
                </a:lnTo>
                <a:lnTo>
                  <a:pt x="1231573" y="417010"/>
                </a:lnTo>
                <a:lnTo>
                  <a:pt x="1214665" y="375323"/>
                </a:lnTo>
                <a:lnTo>
                  <a:pt x="1194683" y="334677"/>
                </a:lnTo>
                <a:lnTo>
                  <a:pt x="1171627" y="295247"/>
                </a:lnTo>
                <a:lnTo>
                  <a:pt x="1145497" y="257206"/>
                </a:lnTo>
                <a:lnTo>
                  <a:pt x="1116293" y="220728"/>
                </a:lnTo>
                <a:lnTo>
                  <a:pt x="1084014" y="185986"/>
                </a:lnTo>
                <a:lnTo>
                  <a:pt x="1049271" y="153707"/>
                </a:lnTo>
                <a:lnTo>
                  <a:pt x="1012792" y="124503"/>
                </a:lnTo>
                <a:lnTo>
                  <a:pt x="974750" y="98372"/>
                </a:lnTo>
                <a:lnTo>
                  <a:pt x="935319" y="75316"/>
                </a:lnTo>
                <a:lnTo>
                  <a:pt x="894672" y="55334"/>
                </a:lnTo>
                <a:lnTo>
                  <a:pt x="852984" y="38426"/>
                </a:lnTo>
                <a:lnTo>
                  <a:pt x="810428" y="24593"/>
                </a:lnTo>
                <a:lnTo>
                  <a:pt x="767177" y="13833"/>
                </a:lnTo>
                <a:lnTo>
                  <a:pt x="723406" y="6148"/>
                </a:lnTo>
                <a:lnTo>
                  <a:pt x="679287" y="1537"/>
                </a:lnTo>
                <a:lnTo>
                  <a:pt x="634995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578600" y="87884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2900" y="7378700"/>
            <a:ext cx="723010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5">
                <a:latin typeface="Noto Sans CJK JP Regular"/>
                <a:cs typeface="Noto Sans CJK JP Regular"/>
              </a:rPr>
              <a:t>퀴즈리스트의</a:t>
            </a:r>
            <a:r>
              <a:rPr dirty="0" sz="3200" spc="190">
                <a:latin typeface="Noto Sans CJK JP Regular"/>
                <a:cs typeface="Noto Sans CJK JP Regular"/>
              </a:rPr>
              <a:t> </a:t>
            </a:r>
            <a:r>
              <a:rPr dirty="0" sz="3200" spc="-155">
                <a:latin typeface="Noto Sans CJK JP Regular"/>
                <a:cs typeface="Noto Sans CJK JP Regular"/>
              </a:rPr>
              <a:t>값을</a:t>
            </a:r>
            <a:r>
              <a:rPr dirty="0" sz="3200" spc="190">
                <a:latin typeface="Noto Sans CJK JP Regular"/>
                <a:cs typeface="Noto Sans CJK JP Regular"/>
              </a:rPr>
              <a:t> </a:t>
            </a:r>
            <a:r>
              <a:rPr dirty="0" sz="3200" spc="-155">
                <a:latin typeface="Noto Sans CJK JP Regular"/>
                <a:cs typeface="Noto Sans CJK JP Regular"/>
              </a:rPr>
              <a:t>가져오는데</a:t>
            </a:r>
            <a:r>
              <a:rPr dirty="0" sz="3200" spc="195">
                <a:latin typeface="Noto Sans CJK JP Regular"/>
                <a:cs typeface="Noto Sans CJK JP Regular"/>
              </a:rPr>
              <a:t> </a:t>
            </a:r>
            <a:r>
              <a:rPr dirty="0" sz="3200" spc="-155">
                <a:latin typeface="Noto Sans CJK JP Regular"/>
                <a:cs typeface="Noto Sans CJK JP Regular"/>
              </a:rPr>
              <a:t>컬렉션을</a:t>
            </a:r>
            <a:r>
              <a:rPr dirty="0" sz="3200" spc="190">
                <a:latin typeface="Noto Sans CJK JP Regular"/>
                <a:cs typeface="Noto Sans CJK JP Regular"/>
              </a:rPr>
              <a:t> </a:t>
            </a:r>
            <a:r>
              <a:rPr dirty="0" sz="3200" spc="-155">
                <a:latin typeface="Noto Sans CJK JP Regular"/>
                <a:cs typeface="Noto Sans CJK JP Regular"/>
              </a:rPr>
              <a:t>사용</a:t>
            </a:r>
            <a:endParaRPr sz="32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3078" y="2025014"/>
            <a:ext cx="10814050" cy="4952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000250">
              <a:lnSpc>
                <a:spcPct val="100000"/>
              </a:lnSpc>
              <a:spcBef>
                <a:spcPts val="1900"/>
              </a:spcBef>
              <a:tabLst>
                <a:tab pos="4740275" algn="l"/>
              </a:tabLst>
            </a:pPr>
            <a:r>
              <a:rPr dirty="0" sz="3700" spc="-60">
                <a:solidFill>
                  <a:srgbClr val="FFFFFF"/>
                </a:solidFill>
              </a:rPr>
              <a:t>(3)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분석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퀴즈리스트의 값</a:t>
            </a:r>
            <a:r>
              <a:rPr dirty="0" sz="3700" spc="-19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가져오기</a:t>
            </a:r>
            <a:endParaRPr sz="3700"/>
          </a:p>
        </p:txBody>
      </p:sp>
      <p:sp>
        <p:nvSpPr>
          <p:cNvPr id="5" name="object 5"/>
          <p:cNvSpPr/>
          <p:nvPr/>
        </p:nvSpPr>
        <p:spPr>
          <a:xfrm>
            <a:off x="5867396" y="837463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2"/>
                </a:lnTo>
                <a:lnTo>
                  <a:pt x="417017" y="38426"/>
                </a:lnTo>
                <a:lnTo>
                  <a:pt x="375330" y="55334"/>
                </a:lnTo>
                <a:lnTo>
                  <a:pt x="334684" y="75315"/>
                </a:lnTo>
                <a:lnTo>
                  <a:pt x="295254" y="98371"/>
                </a:lnTo>
                <a:lnTo>
                  <a:pt x="257214" y="124501"/>
                </a:lnTo>
                <a:lnTo>
                  <a:pt x="220736" y="153705"/>
                </a:lnTo>
                <a:lnTo>
                  <a:pt x="185994" y="185984"/>
                </a:lnTo>
                <a:lnTo>
                  <a:pt x="153714" y="220726"/>
                </a:lnTo>
                <a:lnTo>
                  <a:pt x="124508" y="257204"/>
                </a:lnTo>
                <a:lnTo>
                  <a:pt x="98377" y="295245"/>
                </a:lnTo>
                <a:lnTo>
                  <a:pt x="75320" y="334675"/>
                </a:lnTo>
                <a:lnTo>
                  <a:pt x="55337" y="375321"/>
                </a:lnTo>
                <a:lnTo>
                  <a:pt x="38428" y="417009"/>
                </a:lnTo>
                <a:lnTo>
                  <a:pt x="24594" y="459564"/>
                </a:lnTo>
                <a:lnTo>
                  <a:pt x="13834" y="502815"/>
                </a:lnTo>
                <a:lnTo>
                  <a:pt x="6148" y="546586"/>
                </a:lnTo>
                <a:lnTo>
                  <a:pt x="1537" y="590704"/>
                </a:lnTo>
                <a:lnTo>
                  <a:pt x="0" y="634997"/>
                </a:lnTo>
                <a:lnTo>
                  <a:pt x="1537" y="679289"/>
                </a:lnTo>
                <a:lnTo>
                  <a:pt x="6148" y="723407"/>
                </a:lnTo>
                <a:lnTo>
                  <a:pt x="13834" y="767179"/>
                </a:lnTo>
                <a:lnTo>
                  <a:pt x="24594" y="810429"/>
                </a:lnTo>
                <a:lnTo>
                  <a:pt x="38428" y="852985"/>
                </a:lnTo>
                <a:lnTo>
                  <a:pt x="55337" y="894672"/>
                </a:lnTo>
                <a:lnTo>
                  <a:pt x="75320" y="935318"/>
                </a:lnTo>
                <a:lnTo>
                  <a:pt x="98377" y="974748"/>
                </a:lnTo>
                <a:lnTo>
                  <a:pt x="124508" y="1012789"/>
                </a:lnTo>
                <a:lnTo>
                  <a:pt x="153714" y="1049268"/>
                </a:lnTo>
                <a:lnTo>
                  <a:pt x="185994" y="1084010"/>
                </a:lnTo>
                <a:lnTo>
                  <a:pt x="220736" y="1116288"/>
                </a:lnTo>
                <a:lnTo>
                  <a:pt x="257214" y="1145493"/>
                </a:lnTo>
                <a:lnTo>
                  <a:pt x="295254" y="1171623"/>
                </a:lnTo>
                <a:lnTo>
                  <a:pt x="334684" y="1194679"/>
                </a:lnTo>
                <a:lnTo>
                  <a:pt x="375330" y="1214662"/>
                </a:lnTo>
                <a:lnTo>
                  <a:pt x="417017" y="1231569"/>
                </a:lnTo>
                <a:lnTo>
                  <a:pt x="459572" y="1245403"/>
                </a:lnTo>
                <a:lnTo>
                  <a:pt x="502822" y="1256163"/>
                </a:lnTo>
                <a:lnTo>
                  <a:pt x="546593" y="1263848"/>
                </a:lnTo>
                <a:lnTo>
                  <a:pt x="590711" y="1268459"/>
                </a:lnTo>
                <a:lnTo>
                  <a:pt x="635003" y="1269996"/>
                </a:lnTo>
                <a:lnTo>
                  <a:pt x="679294" y="1268459"/>
                </a:lnTo>
                <a:lnTo>
                  <a:pt x="723413" y="1263848"/>
                </a:lnTo>
                <a:lnTo>
                  <a:pt x="767183" y="1256163"/>
                </a:lnTo>
                <a:lnTo>
                  <a:pt x="810433" y="1245403"/>
                </a:lnTo>
                <a:lnTo>
                  <a:pt x="852989" y="1231569"/>
                </a:lnTo>
                <a:lnTo>
                  <a:pt x="894676" y="1214662"/>
                </a:lnTo>
                <a:lnTo>
                  <a:pt x="935321" y="1194679"/>
                </a:lnTo>
                <a:lnTo>
                  <a:pt x="974751" y="1171623"/>
                </a:lnTo>
                <a:lnTo>
                  <a:pt x="1012792" y="1145493"/>
                </a:lnTo>
                <a:lnTo>
                  <a:pt x="1049270" y="1116288"/>
                </a:lnTo>
                <a:lnTo>
                  <a:pt x="1084011" y="1084010"/>
                </a:lnTo>
                <a:lnTo>
                  <a:pt x="1116291" y="1049268"/>
                </a:lnTo>
                <a:lnTo>
                  <a:pt x="1145497" y="1012789"/>
                </a:lnTo>
                <a:lnTo>
                  <a:pt x="1171629" y="974748"/>
                </a:lnTo>
                <a:lnTo>
                  <a:pt x="1194686" y="935318"/>
                </a:lnTo>
                <a:lnTo>
                  <a:pt x="1214669" y="894672"/>
                </a:lnTo>
                <a:lnTo>
                  <a:pt x="1231577" y="852985"/>
                </a:lnTo>
                <a:lnTo>
                  <a:pt x="1245412" y="810429"/>
                </a:lnTo>
                <a:lnTo>
                  <a:pt x="1256172" y="767179"/>
                </a:lnTo>
                <a:lnTo>
                  <a:pt x="1263857" y="723407"/>
                </a:lnTo>
                <a:lnTo>
                  <a:pt x="1268469" y="679289"/>
                </a:lnTo>
                <a:lnTo>
                  <a:pt x="1270006" y="634997"/>
                </a:lnTo>
                <a:lnTo>
                  <a:pt x="1268469" y="590704"/>
                </a:lnTo>
                <a:lnTo>
                  <a:pt x="1263857" y="546586"/>
                </a:lnTo>
                <a:lnTo>
                  <a:pt x="1256172" y="502815"/>
                </a:lnTo>
                <a:lnTo>
                  <a:pt x="1245412" y="459564"/>
                </a:lnTo>
                <a:lnTo>
                  <a:pt x="1231577" y="417009"/>
                </a:lnTo>
                <a:lnTo>
                  <a:pt x="1214669" y="375321"/>
                </a:lnTo>
                <a:lnTo>
                  <a:pt x="1194686" y="334675"/>
                </a:lnTo>
                <a:lnTo>
                  <a:pt x="1171629" y="295245"/>
                </a:lnTo>
                <a:lnTo>
                  <a:pt x="1145497" y="257204"/>
                </a:lnTo>
                <a:lnTo>
                  <a:pt x="1116291" y="220726"/>
                </a:lnTo>
                <a:lnTo>
                  <a:pt x="1084011" y="185984"/>
                </a:lnTo>
                <a:lnTo>
                  <a:pt x="1049270" y="153705"/>
                </a:lnTo>
                <a:lnTo>
                  <a:pt x="1012792" y="124501"/>
                </a:lnTo>
                <a:lnTo>
                  <a:pt x="974751" y="98371"/>
                </a:lnTo>
                <a:lnTo>
                  <a:pt x="935321" y="75315"/>
                </a:lnTo>
                <a:lnTo>
                  <a:pt x="894676" y="55334"/>
                </a:lnTo>
                <a:lnTo>
                  <a:pt x="852989" y="38426"/>
                </a:lnTo>
                <a:lnTo>
                  <a:pt x="810433" y="24592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45200" y="8763000"/>
            <a:ext cx="919480" cy="441959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50800">
              <a:lnSpc>
                <a:spcPts val="1600"/>
              </a:lnSpc>
              <a:spcBef>
                <a:spcPts val="220"/>
              </a:spcBef>
            </a:pPr>
            <a:r>
              <a:rPr dirty="0" sz="1400" spc="-55">
                <a:solidFill>
                  <a:srgbClr val="FFFFFF"/>
                </a:solidFill>
                <a:latin typeface="Noto Sans CJK JP Regular"/>
                <a:cs typeface="Noto Sans CJK JP Regular"/>
              </a:rPr>
              <a:t>Collection  </a:t>
            </a:r>
            <a:r>
              <a:rPr dirty="0" sz="1400" spc="-40">
                <a:solidFill>
                  <a:srgbClr val="FFFFFF"/>
                </a:solidFill>
                <a:latin typeface="Noto Sans CJK JP Regular"/>
                <a:cs typeface="Noto Sans CJK JP Regular"/>
              </a:rPr>
              <a:t>F</a:t>
            </a:r>
            <a:r>
              <a:rPr dirty="0" sz="14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r</a:t>
            </a:r>
            <a:r>
              <a:rPr dirty="0" sz="1400" spc="-45">
                <a:solidFill>
                  <a:srgbClr val="FFFFFF"/>
                </a:solidFill>
                <a:latin typeface="Noto Sans CJK JP Regular"/>
                <a:cs typeface="Noto Sans CJK JP Regular"/>
              </a:rPr>
              <a:t>am</a:t>
            </a:r>
            <a:r>
              <a:rPr dirty="0" sz="1400" spc="-50">
                <a:solidFill>
                  <a:srgbClr val="FFFFFF"/>
                </a:solidFill>
                <a:latin typeface="Noto Sans CJK JP Regular"/>
                <a:cs typeface="Noto Sans CJK JP Regular"/>
              </a:rPr>
              <a:t>e</a:t>
            </a:r>
            <a:r>
              <a:rPr dirty="0" sz="1400" spc="-15">
                <a:solidFill>
                  <a:srgbClr val="FFFFFF"/>
                </a:solidFill>
                <a:latin typeface="Noto Sans CJK JP Regular"/>
                <a:cs typeface="Noto Sans CJK JP Regular"/>
              </a:rPr>
              <a:t>w</a:t>
            </a:r>
            <a:r>
              <a:rPr dirty="0" sz="1400" spc="-70">
                <a:solidFill>
                  <a:srgbClr val="FFFFFF"/>
                </a:solidFill>
                <a:latin typeface="Noto Sans CJK JP Regular"/>
                <a:cs typeface="Noto Sans CJK JP Regular"/>
              </a:rPr>
              <a:t>ork</a:t>
            </a:r>
            <a:endParaRPr sz="1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9578" y="2035200"/>
            <a:ext cx="6413246" cy="669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44600" y="2057400"/>
            <a:ext cx="2860040" cy="1381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프로그램 실행시</a:t>
            </a:r>
            <a:r>
              <a:rPr dirty="0" sz="2400" spc="-1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모습</a:t>
            </a:r>
            <a:endParaRPr sz="24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5080">
              <a:lnSpc>
                <a:spcPts val="2600"/>
              </a:lnSpc>
            </a:pPr>
            <a:r>
              <a:rPr dirty="0" sz="2400" spc="-120">
                <a:latin typeface="Noto Sans CJK JP Regular"/>
                <a:cs typeface="Noto Sans CJK JP Regular"/>
              </a:rPr>
              <a:t>프로그램을 첫 실행하면  나타나는</a:t>
            </a:r>
            <a:r>
              <a:rPr dirty="0" sz="2400" spc="145">
                <a:latin typeface="Noto Sans CJK JP Regular"/>
                <a:cs typeface="Noto Sans CJK JP Regular"/>
              </a:rPr>
              <a:t> </a:t>
            </a:r>
            <a:r>
              <a:rPr dirty="0" sz="2400" spc="-85">
                <a:latin typeface="Noto Sans CJK JP Regular"/>
                <a:cs typeface="Noto Sans CJK JP Regular"/>
              </a:rPr>
              <a:t>모습이다.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8544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화면</a:t>
            </a:r>
            <a:r>
              <a:rPr dirty="0" sz="3700" spc="110">
                <a:solidFill>
                  <a:srgbClr val="FFFFFF"/>
                </a:solidFill>
              </a:rPr>
              <a:t> </a:t>
            </a:r>
            <a:r>
              <a:rPr dirty="0" sz="3700" spc="10">
                <a:solidFill>
                  <a:srgbClr val="FFFFFF"/>
                </a:solidFill>
              </a:rPr>
              <a:t>GUI</a:t>
            </a:r>
            <a:endParaRPr sz="3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996" y="1671662"/>
            <a:ext cx="4313923" cy="5219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4353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비밀번호</a:t>
            </a:r>
            <a:r>
              <a:rPr dirty="0" sz="3700" spc="11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확인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5321300" y="3390900"/>
            <a:ext cx="6934834" cy="1711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데이터의</a:t>
            </a:r>
            <a:r>
              <a:rPr dirty="0" sz="2400" spc="15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비밀번호와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다르면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로그인이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되지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75">
                <a:latin typeface="Noto Sans CJK JP Regular"/>
                <a:cs typeface="Noto Sans CJK JP Regular"/>
              </a:rPr>
              <a:t>않는다.</a:t>
            </a:r>
            <a:endParaRPr sz="24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2600"/>
              </a:lnSpc>
              <a:spcBef>
                <a:spcPts val="18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이 장면을 통해 데이터베이스와 클라이언트가 서버를 통해  통신하고 있음을 알 수</a:t>
            </a:r>
            <a:r>
              <a:rPr dirty="0" sz="2400" spc="-28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있다</a:t>
            </a:r>
            <a:endParaRPr sz="2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서버 스레드와 클라이언트 스레드가</a:t>
            </a:r>
            <a:r>
              <a:rPr dirty="0" sz="2400" spc="-280">
                <a:latin typeface="Noto Sans CJK JP Regular"/>
                <a:cs typeface="Noto Sans CJK JP Regular"/>
              </a:rPr>
              <a:t> </a:t>
            </a:r>
            <a:r>
              <a:rPr dirty="0" sz="2400" spc="-90">
                <a:latin typeface="Noto Sans CJK JP Regular"/>
                <a:cs typeface="Noto Sans CJK JP Regular"/>
              </a:rPr>
              <a:t>사용되었다.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59141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59300" y="8648700"/>
            <a:ext cx="105791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6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57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69999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14600" y="8661400"/>
            <a:ext cx="844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35">
                <a:solidFill>
                  <a:srgbClr val="FFFFFF"/>
                </a:solidFill>
                <a:latin typeface="Arial"/>
                <a:cs typeface="Arial"/>
              </a:rPr>
              <a:t>ead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22574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81800" y="8597900"/>
            <a:ext cx="948055" cy="4546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50800">
              <a:lnSpc>
                <a:spcPct val="101200"/>
              </a:lnSpc>
              <a:spcBef>
                <a:spcPts val="80"/>
              </a:spcBef>
            </a:pP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Collection 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Framework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860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3"/>
                </a:lnTo>
                <a:lnTo>
                  <a:pt x="417017" y="38426"/>
                </a:lnTo>
                <a:lnTo>
                  <a:pt x="375330" y="55334"/>
                </a:lnTo>
                <a:lnTo>
                  <a:pt x="334684" y="75316"/>
                </a:lnTo>
                <a:lnTo>
                  <a:pt x="295254" y="98372"/>
                </a:lnTo>
                <a:lnTo>
                  <a:pt x="257214" y="124502"/>
                </a:lnTo>
                <a:lnTo>
                  <a:pt x="220736" y="153706"/>
                </a:lnTo>
                <a:lnTo>
                  <a:pt x="185994" y="185985"/>
                </a:lnTo>
                <a:lnTo>
                  <a:pt x="153714" y="220727"/>
                </a:lnTo>
                <a:lnTo>
                  <a:pt x="124508" y="257206"/>
                </a:lnTo>
                <a:lnTo>
                  <a:pt x="98377" y="295248"/>
                </a:lnTo>
                <a:lnTo>
                  <a:pt x="75320" y="334678"/>
                </a:lnTo>
                <a:lnTo>
                  <a:pt x="55337" y="375325"/>
                </a:lnTo>
                <a:lnTo>
                  <a:pt x="38428" y="417012"/>
                </a:lnTo>
                <a:lnTo>
                  <a:pt x="24594" y="459568"/>
                </a:lnTo>
                <a:lnTo>
                  <a:pt x="13834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4" y="767184"/>
                </a:lnTo>
                <a:lnTo>
                  <a:pt x="24594" y="810434"/>
                </a:lnTo>
                <a:lnTo>
                  <a:pt x="38428" y="852990"/>
                </a:lnTo>
                <a:lnTo>
                  <a:pt x="55337" y="894677"/>
                </a:lnTo>
                <a:lnTo>
                  <a:pt x="75320" y="935323"/>
                </a:lnTo>
                <a:lnTo>
                  <a:pt x="98377" y="974753"/>
                </a:lnTo>
                <a:lnTo>
                  <a:pt x="124508" y="1012794"/>
                </a:lnTo>
                <a:lnTo>
                  <a:pt x="153714" y="1049272"/>
                </a:lnTo>
                <a:lnTo>
                  <a:pt x="185994" y="1084014"/>
                </a:lnTo>
                <a:lnTo>
                  <a:pt x="220736" y="1116293"/>
                </a:lnTo>
                <a:lnTo>
                  <a:pt x="257214" y="1145498"/>
                </a:lnTo>
                <a:lnTo>
                  <a:pt x="295254" y="1171629"/>
                </a:lnTo>
                <a:lnTo>
                  <a:pt x="334684" y="1194685"/>
                </a:lnTo>
                <a:lnTo>
                  <a:pt x="375330" y="1214667"/>
                </a:lnTo>
                <a:lnTo>
                  <a:pt x="417017" y="1231575"/>
                </a:lnTo>
                <a:lnTo>
                  <a:pt x="459572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1" y="1268465"/>
                </a:lnTo>
                <a:lnTo>
                  <a:pt x="635003" y="1270002"/>
                </a:lnTo>
                <a:lnTo>
                  <a:pt x="679294" y="1268465"/>
                </a:lnTo>
                <a:lnTo>
                  <a:pt x="723413" y="1263854"/>
                </a:lnTo>
                <a:lnTo>
                  <a:pt x="767183" y="1256169"/>
                </a:lnTo>
                <a:lnTo>
                  <a:pt x="810433" y="1245409"/>
                </a:lnTo>
                <a:lnTo>
                  <a:pt x="852989" y="1231575"/>
                </a:lnTo>
                <a:lnTo>
                  <a:pt x="894676" y="1214667"/>
                </a:lnTo>
                <a:lnTo>
                  <a:pt x="935321" y="1194685"/>
                </a:lnTo>
                <a:lnTo>
                  <a:pt x="974751" y="1171629"/>
                </a:lnTo>
                <a:lnTo>
                  <a:pt x="1012792" y="1145498"/>
                </a:lnTo>
                <a:lnTo>
                  <a:pt x="1049270" y="1116293"/>
                </a:lnTo>
                <a:lnTo>
                  <a:pt x="1084011" y="1084014"/>
                </a:lnTo>
                <a:lnTo>
                  <a:pt x="1116290" y="1049272"/>
                </a:lnTo>
                <a:lnTo>
                  <a:pt x="1145494" y="1012794"/>
                </a:lnTo>
                <a:lnTo>
                  <a:pt x="1171624" y="974753"/>
                </a:lnTo>
                <a:lnTo>
                  <a:pt x="1194680" y="935323"/>
                </a:lnTo>
                <a:lnTo>
                  <a:pt x="1214662" y="894677"/>
                </a:lnTo>
                <a:lnTo>
                  <a:pt x="1231570" y="852990"/>
                </a:lnTo>
                <a:lnTo>
                  <a:pt x="1245403" y="810434"/>
                </a:lnTo>
                <a:lnTo>
                  <a:pt x="1256163" y="767184"/>
                </a:lnTo>
                <a:lnTo>
                  <a:pt x="1263848" y="723412"/>
                </a:lnTo>
                <a:lnTo>
                  <a:pt x="1268459" y="679294"/>
                </a:lnTo>
                <a:lnTo>
                  <a:pt x="1269996" y="635001"/>
                </a:lnTo>
                <a:lnTo>
                  <a:pt x="1268459" y="590709"/>
                </a:lnTo>
                <a:lnTo>
                  <a:pt x="1263848" y="546590"/>
                </a:lnTo>
                <a:lnTo>
                  <a:pt x="1256163" y="502819"/>
                </a:lnTo>
                <a:lnTo>
                  <a:pt x="1245403" y="459568"/>
                </a:lnTo>
                <a:lnTo>
                  <a:pt x="1231570" y="417012"/>
                </a:lnTo>
                <a:lnTo>
                  <a:pt x="1214662" y="375325"/>
                </a:lnTo>
                <a:lnTo>
                  <a:pt x="1194680" y="334678"/>
                </a:lnTo>
                <a:lnTo>
                  <a:pt x="1171624" y="295248"/>
                </a:lnTo>
                <a:lnTo>
                  <a:pt x="1145494" y="257206"/>
                </a:lnTo>
                <a:lnTo>
                  <a:pt x="1116290" y="220727"/>
                </a:lnTo>
                <a:lnTo>
                  <a:pt x="1084011" y="185985"/>
                </a:lnTo>
                <a:lnTo>
                  <a:pt x="1049270" y="153706"/>
                </a:lnTo>
                <a:lnTo>
                  <a:pt x="1012792" y="124502"/>
                </a:lnTo>
                <a:lnTo>
                  <a:pt x="974751" y="98372"/>
                </a:lnTo>
                <a:lnTo>
                  <a:pt x="935321" y="75316"/>
                </a:lnTo>
                <a:lnTo>
                  <a:pt x="894676" y="55334"/>
                </a:lnTo>
                <a:lnTo>
                  <a:pt x="852989" y="38426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194800" y="86233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622" y="1804733"/>
            <a:ext cx="3952875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01250" y="5386603"/>
            <a:ext cx="2204720" cy="1047115"/>
          </a:xfrm>
          <a:custGeom>
            <a:avLst/>
            <a:gdLst/>
            <a:ahLst/>
            <a:cxnLst/>
            <a:rect l="l" t="t" r="r" b="b"/>
            <a:pathLst>
              <a:path w="2204720" h="1047114">
                <a:moveTo>
                  <a:pt x="1680603" y="0"/>
                </a:moveTo>
                <a:lnTo>
                  <a:pt x="1680603" y="261759"/>
                </a:lnTo>
                <a:lnTo>
                  <a:pt x="0" y="261759"/>
                </a:lnTo>
                <a:lnTo>
                  <a:pt x="0" y="785253"/>
                </a:lnTo>
                <a:lnTo>
                  <a:pt x="1680603" y="785253"/>
                </a:lnTo>
                <a:lnTo>
                  <a:pt x="1680603" y="1047000"/>
                </a:lnTo>
                <a:lnTo>
                  <a:pt x="2204097" y="523506"/>
                </a:lnTo>
                <a:lnTo>
                  <a:pt x="1680603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01250" y="5386603"/>
            <a:ext cx="2204720" cy="1047115"/>
          </a:xfrm>
          <a:custGeom>
            <a:avLst/>
            <a:gdLst/>
            <a:ahLst/>
            <a:cxnLst/>
            <a:rect l="l" t="t" r="r" b="b"/>
            <a:pathLst>
              <a:path w="2204720" h="1047114">
                <a:moveTo>
                  <a:pt x="1680603" y="785249"/>
                </a:moveTo>
                <a:lnTo>
                  <a:pt x="1680603" y="1047000"/>
                </a:lnTo>
                <a:lnTo>
                  <a:pt x="2204097" y="523500"/>
                </a:lnTo>
                <a:lnTo>
                  <a:pt x="1680603" y="0"/>
                </a:lnTo>
                <a:lnTo>
                  <a:pt x="1680603" y="261749"/>
                </a:lnTo>
                <a:lnTo>
                  <a:pt x="0" y="261749"/>
                </a:lnTo>
                <a:lnTo>
                  <a:pt x="0" y="785249"/>
                </a:lnTo>
                <a:lnTo>
                  <a:pt x="1680603" y="785249"/>
                </a:lnTo>
                <a:close/>
              </a:path>
            </a:pathLst>
          </a:custGeom>
          <a:ln w="9524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61900" y="1629651"/>
            <a:ext cx="6687045" cy="5123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40703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단어</a:t>
            </a:r>
            <a:r>
              <a:rPr dirty="0" sz="3700" spc="11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추가</a:t>
            </a:r>
            <a:endParaRPr sz="3700"/>
          </a:p>
        </p:txBody>
      </p:sp>
      <p:sp>
        <p:nvSpPr>
          <p:cNvPr id="7" name="object 7"/>
          <p:cNvSpPr/>
          <p:nvPr/>
        </p:nvSpPr>
        <p:spPr>
          <a:xfrm>
            <a:off x="5867396" y="772533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4"/>
                </a:lnTo>
                <a:lnTo>
                  <a:pt x="459572" y="24594"/>
                </a:lnTo>
                <a:lnTo>
                  <a:pt x="417017" y="38428"/>
                </a:lnTo>
                <a:lnTo>
                  <a:pt x="375330" y="55337"/>
                </a:lnTo>
                <a:lnTo>
                  <a:pt x="334684" y="75320"/>
                </a:lnTo>
                <a:lnTo>
                  <a:pt x="295254" y="98377"/>
                </a:lnTo>
                <a:lnTo>
                  <a:pt x="257214" y="124508"/>
                </a:lnTo>
                <a:lnTo>
                  <a:pt x="220736" y="153714"/>
                </a:lnTo>
                <a:lnTo>
                  <a:pt x="185994" y="185994"/>
                </a:lnTo>
                <a:lnTo>
                  <a:pt x="153714" y="220736"/>
                </a:lnTo>
                <a:lnTo>
                  <a:pt x="124508" y="257214"/>
                </a:lnTo>
                <a:lnTo>
                  <a:pt x="98377" y="295254"/>
                </a:lnTo>
                <a:lnTo>
                  <a:pt x="75320" y="334684"/>
                </a:lnTo>
                <a:lnTo>
                  <a:pt x="55337" y="375330"/>
                </a:lnTo>
                <a:lnTo>
                  <a:pt x="38428" y="417017"/>
                </a:lnTo>
                <a:lnTo>
                  <a:pt x="24594" y="459572"/>
                </a:lnTo>
                <a:lnTo>
                  <a:pt x="13834" y="502823"/>
                </a:lnTo>
                <a:lnTo>
                  <a:pt x="6148" y="546594"/>
                </a:lnTo>
                <a:lnTo>
                  <a:pt x="1537" y="590712"/>
                </a:lnTo>
                <a:lnTo>
                  <a:pt x="0" y="635004"/>
                </a:lnTo>
                <a:lnTo>
                  <a:pt x="1537" y="679296"/>
                </a:lnTo>
                <a:lnTo>
                  <a:pt x="6148" y="723414"/>
                </a:lnTo>
                <a:lnTo>
                  <a:pt x="13834" y="767185"/>
                </a:lnTo>
                <a:lnTo>
                  <a:pt x="24594" y="810435"/>
                </a:lnTo>
                <a:lnTo>
                  <a:pt x="38428" y="852991"/>
                </a:lnTo>
                <a:lnTo>
                  <a:pt x="55337" y="894679"/>
                </a:lnTo>
                <a:lnTo>
                  <a:pt x="75320" y="935324"/>
                </a:lnTo>
                <a:lnTo>
                  <a:pt x="98377" y="974755"/>
                </a:lnTo>
                <a:lnTo>
                  <a:pt x="124508" y="1012796"/>
                </a:lnTo>
                <a:lnTo>
                  <a:pt x="153714" y="1049274"/>
                </a:lnTo>
                <a:lnTo>
                  <a:pt x="185994" y="1084016"/>
                </a:lnTo>
                <a:lnTo>
                  <a:pt x="220736" y="1116295"/>
                </a:lnTo>
                <a:lnTo>
                  <a:pt x="257214" y="1145500"/>
                </a:lnTo>
                <a:lnTo>
                  <a:pt x="295254" y="1171630"/>
                </a:lnTo>
                <a:lnTo>
                  <a:pt x="334684" y="1194686"/>
                </a:lnTo>
                <a:lnTo>
                  <a:pt x="375330" y="1214668"/>
                </a:lnTo>
                <a:lnTo>
                  <a:pt x="417017" y="1231576"/>
                </a:lnTo>
                <a:lnTo>
                  <a:pt x="459572" y="1245410"/>
                </a:lnTo>
                <a:lnTo>
                  <a:pt x="502822" y="1256170"/>
                </a:lnTo>
                <a:lnTo>
                  <a:pt x="546593" y="1263855"/>
                </a:lnTo>
                <a:lnTo>
                  <a:pt x="590711" y="1268466"/>
                </a:lnTo>
                <a:lnTo>
                  <a:pt x="635003" y="1270003"/>
                </a:lnTo>
                <a:lnTo>
                  <a:pt x="679294" y="1268466"/>
                </a:lnTo>
                <a:lnTo>
                  <a:pt x="723413" y="1263855"/>
                </a:lnTo>
                <a:lnTo>
                  <a:pt x="767183" y="1256170"/>
                </a:lnTo>
                <a:lnTo>
                  <a:pt x="810433" y="1245410"/>
                </a:lnTo>
                <a:lnTo>
                  <a:pt x="852989" y="1231576"/>
                </a:lnTo>
                <a:lnTo>
                  <a:pt x="894676" y="1214668"/>
                </a:lnTo>
                <a:lnTo>
                  <a:pt x="935321" y="1194686"/>
                </a:lnTo>
                <a:lnTo>
                  <a:pt x="974751" y="1171630"/>
                </a:lnTo>
                <a:lnTo>
                  <a:pt x="1012792" y="1145500"/>
                </a:lnTo>
                <a:lnTo>
                  <a:pt x="1049270" y="1116295"/>
                </a:lnTo>
                <a:lnTo>
                  <a:pt x="1084011" y="1084016"/>
                </a:lnTo>
                <a:lnTo>
                  <a:pt x="1116291" y="1049274"/>
                </a:lnTo>
                <a:lnTo>
                  <a:pt x="1145497" y="1012796"/>
                </a:lnTo>
                <a:lnTo>
                  <a:pt x="1171629" y="974755"/>
                </a:lnTo>
                <a:lnTo>
                  <a:pt x="1194686" y="935324"/>
                </a:lnTo>
                <a:lnTo>
                  <a:pt x="1214669" y="894679"/>
                </a:lnTo>
                <a:lnTo>
                  <a:pt x="1231577" y="852991"/>
                </a:lnTo>
                <a:lnTo>
                  <a:pt x="1245412" y="810435"/>
                </a:lnTo>
                <a:lnTo>
                  <a:pt x="1256172" y="767185"/>
                </a:lnTo>
                <a:lnTo>
                  <a:pt x="1263857" y="723414"/>
                </a:lnTo>
                <a:lnTo>
                  <a:pt x="1268469" y="679296"/>
                </a:lnTo>
                <a:lnTo>
                  <a:pt x="1270006" y="635004"/>
                </a:lnTo>
                <a:lnTo>
                  <a:pt x="1268469" y="590712"/>
                </a:lnTo>
                <a:lnTo>
                  <a:pt x="1263857" y="546594"/>
                </a:lnTo>
                <a:lnTo>
                  <a:pt x="1256172" y="502823"/>
                </a:lnTo>
                <a:lnTo>
                  <a:pt x="1245412" y="459572"/>
                </a:lnTo>
                <a:lnTo>
                  <a:pt x="1231577" y="417017"/>
                </a:lnTo>
                <a:lnTo>
                  <a:pt x="1214669" y="375330"/>
                </a:lnTo>
                <a:lnTo>
                  <a:pt x="1194686" y="334684"/>
                </a:lnTo>
                <a:lnTo>
                  <a:pt x="1171629" y="295254"/>
                </a:lnTo>
                <a:lnTo>
                  <a:pt x="1145497" y="257214"/>
                </a:lnTo>
                <a:lnTo>
                  <a:pt x="1116291" y="220736"/>
                </a:lnTo>
                <a:lnTo>
                  <a:pt x="1084011" y="185994"/>
                </a:lnTo>
                <a:lnTo>
                  <a:pt x="1049270" y="153714"/>
                </a:lnTo>
                <a:lnTo>
                  <a:pt x="1012792" y="124508"/>
                </a:lnTo>
                <a:lnTo>
                  <a:pt x="974751" y="98377"/>
                </a:lnTo>
                <a:lnTo>
                  <a:pt x="935321" y="75320"/>
                </a:lnTo>
                <a:lnTo>
                  <a:pt x="894676" y="55337"/>
                </a:lnTo>
                <a:lnTo>
                  <a:pt x="852989" y="38428"/>
                </a:lnTo>
                <a:lnTo>
                  <a:pt x="810433" y="24594"/>
                </a:lnTo>
                <a:lnTo>
                  <a:pt x="767183" y="13834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273800" y="81534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5137" y="1934362"/>
            <a:ext cx="6894525" cy="5213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40703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단어</a:t>
            </a:r>
            <a:r>
              <a:rPr dirty="0" sz="3700" spc="11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수정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5867396" y="772533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4"/>
                </a:lnTo>
                <a:lnTo>
                  <a:pt x="459572" y="24594"/>
                </a:lnTo>
                <a:lnTo>
                  <a:pt x="417017" y="38428"/>
                </a:lnTo>
                <a:lnTo>
                  <a:pt x="375330" y="55337"/>
                </a:lnTo>
                <a:lnTo>
                  <a:pt x="334684" y="75320"/>
                </a:lnTo>
                <a:lnTo>
                  <a:pt x="295254" y="98377"/>
                </a:lnTo>
                <a:lnTo>
                  <a:pt x="257214" y="124508"/>
                </a:lnTo>
                <a:lnTo>
                  <a:pt x="220736" y="153714"/>
                </a:lnTo>
                <a:lnTo>
                  <a:pt x="185994" y="185994"/>
                </a:lnTo>
                <a:lnTo>
                  <a:pt x="153714" y="220736"/>
                </a:lnTo>
                <a:lnTo>
                  <a:pt x="124508" y="257214"/>
                </a:lnTo>
                <a:lnTo>
                  <a:pt x="98377" y="295254"/>
                </a:lnTo>
                <a:lnTo>
                  <a:pt x="75320" y="334684"/>
                </a:lnTo>
                <a:lnTo>
                  <a:pt x="55337" y="375330"/>
                </a:lnTo>
                <a:lnTo>
                  <a:pt x="38428" y="417017"/>
                </a:lnTo>
                <a:lnTo>
                  <a:pt x="24594" y="459572"/>
                </a:lnTo>
                <a:lnTo>
                  <a:pt x="13834" y="502823"/>
                </a:lnTo>
                <a:lnTo>
                  <a:pt x="6148" y="546594"/>
                </a:lnTo>
                <a:lnTo>
                  <a:pt x="1537" y="590712"/>
                </a:lnTo>
                <a:lnTo>
                  <a:pt x="0" y="635004"/>
                </a:lnTo>
                <a:lnTo>
                  <a:pt x="1537" y="679296"/>
                </a:lnTo>
                <a:lnTo>
                  <a:pt x="6148" y="723414"/>
                </a:lnTo>
                <a:lnTo>
                  <a:pt x="13834" y="767185"/>
                </a:lnTo>
                <a:lnTo>
                  <a:pt x="24594" y="810435"/>
                </a:lnTo>
                <a:lnTo>
                  <a:pt x="38428" y="852991"/>
                </a:lnTo>
                <a:lnTo>
                  <a:pt x="55337" y="894679"/>
                </a:lnTo>
                <a:lnTo>
                  <a:pt x="75320" y="935324"/>
                </a:lnTo>
                <a:lnTo>
                  <a:pt x="98377" y="974755"/>
                </a:lnTo>
                <a:lnTo>
                  <a:pt x="124508" y="1012796"/>
                </a:lnTo>
                <a:lnTo>
                  <a:pt x="153714" y="1049274"/>
                </a:lnTo>
                <a:lnTo>
                  <a:pt x="185994" y="1084016"/>
                </a:lnTo>
                <a:lnTo>
                  <a:pt x="220736" y="1116295"/>
                </a:lnTo>
                <a:lnTo>
                  <a:pt x="257214" y="1145500"/>
                </a:lnTo>
                <a:lnTo>
                  <a:pt x="295254" y="1171630"/>
                </a:lnTo>
                <a:lnTo>
                  <a:pt x="334684" y="1194686"/>
                </a:lnTo>
                <a:lnTo>
                  <a:pt x="375330" y="1214668"/>
                </a:lnTo>
                <a:lnTo>
                  <a:pt x="417017" y="1231576"/>
                </a:lnTo>
                <a:lnTo>
                  <a:pt x="459572" y="1245410"/>
                </a:lnTo>
                <a:lnTo>
                  <a:pt x="502822" y="1256170"/>
                </a:lnTo>
                <a:lnTo>
                  <a:pt x="546593" y="1263855"/>
                </a:lnTo>
                <a:lnTo>
                  <a:pt x="590711" y="1268466"/>
                </a:lnTo>
                <a:lnTo>
                  <a:pt x="635003" y="1270003"/>
                </a:lnTo>
                <a:lnTo>
                  <a:pt x="679294" y="1268466"/>
                </a:lnTo>
                <a:lnTo>
                  <a:pt x="723413" y="1263855"/>
                </a:lnTo>
                <a:lnTo>
                  <a:pt x="767183" y="1256170"/>
                </a:lnTo>
                <a:lnTo>
                  <a:pt x="810433" y="1245410"/>
                </a:lnTo>
                <a:lnTo>
                  <a:pt x="852989" y="1231576"/>
                </a:lnTo>
                <a:lnTo>
                  <a:pt x="894676" y="1214668"/>
                </a:lnTo>
                <a:lnTo>
                  <a:pt x="935321" y="1194686"/>
                </a:lnTo>
                <a:lnTo>
                  <a:pt x="974751" y="1171630"/>
                </a:lnTo>
                <a:lnTo>
                  <a:pt x="1012792" y="1145500"/>
                </a:lnTo>
                <a:lnTo>
                  <a:pt x="1049270" y="1116295"/>
                </a:lnTo>
                <a:lnTo>
                  <a:pt x="1084011" y="1084016"/>
                </a:lnTo>
                <a:lnTo>
                  <a:pt x="1116291" y="1049274"/>
                </a:lnTo>
                <a:lnTo>
                  <a:pt x="1145497" y="1012796"/>
                </a:lnTo>
                <a:lnTo>
                  <a:pt x="1171629" y="974755"/>
                </a:lnTo>
                <a:lnTo>
                  <a:pt x="1194686" y="935324"/>
                </a:lnTo>
                <a:lnTo>
                  <a:pt x="1214669" y="894679"/>
                </a:lnTo>
                <a:lnTo>
                  <a:pt x="1231577" y="852991"/>
                </a:lnTo>
                <a:lnTo>
                  <a:pt x="1245412" y="810435"/>
                </a:lnTo>
                <a:lnTo>
                  <a:pt x="1256172" y="767185"/>
                </a:lnTo>
                <a:lnTo>
                  <a:pt x="1263857" y="723414"/>
                </a:lnTo>
                <a:lnTo>
                  <a:pt x="1268469" y="679296"/>
                </a:lnTo>
                <a:lnTo>
                  <a:pt x="1270006" y="635004"/>
                </a:lnTo>
                <a:lnTo>
                  <a:pt x="1268469" y="590712"/>
                </a:lnTo>
                <a:lnTo>
                  <a:pt x="1263857" y="546594"/>
                </a:lnTo>
                <a:lnTo>
                  <a:pt x="1256172" y="502823"/>
                </a:lnTo>
                <a:lnTo>
                  <a:pt x="1245412" y="459572"/>
                </a:lnTo>
                <a:lnTo>
                  <a:pt x="1231577" y="417017"/>
                </a:lnTo>
                <a:lnTo>
                  <a:pt x="1214669" y="375330"/>
                </a:lnTo>
                <a:lnTo>
                  <a:pt x="1194686" y="334684"/>
                </a:lnTo>
                <a:lnTo>
                  <a:pt x="1171629" y="295254"/>
                </a:lnTo>
                <a:lnTo>
                  <a:pt x="1145497" y="257214"/>
                </a:lnTo>
                <a:lnTo>
                  <a:pt x="1116291" y="220736"/>
                </a:lnTo>
                <a:lnTo>
                  <a:pt x="1084011" y="185994"/>
                </a:lnTo>
                <a:lnTo>
                  <a:pt x="1049270" y="153714"/>
                </a:lnTo>
                <a:lnTo>
                  <a:pt x="1012792" y="124508"/>
                </a:lnTo>
                <a:lnTo>
                  <a:pt x="974751" y="98377"/>
                </a:lnTo>
                <a:lnTo>
                  <a:pt x="935321" y="75320"/>
                </a:lnTo>
                <a:lnTo>
                  <a:pt x="894676" y="55337"/>
                </a:lnTo>
                <a:lnTo>
                  <a:pt x="852989" y="38428"/>
                </a:lnTo>
                <a:lnTo>
                  <a:pt x="810433" y="24594"/>
                </a:lnTo>
                <a:lnTo>
                  <a:pt x="767183" y="13834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73800" y="81534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5832" y="3719125"/>
            <a:ext cx="2193290" cy="2315845"/>
          </a:xfrm>
          <a:custGeom>
            <a:avLst/>
            <a:gdLst/>
            <a:ahLst/>
            <a:cxnLst/>
            <a:rect l="l" t="t" r="r" b="b"/>
            <a:pathLst>
              <a:path w="2193290" h="2315845">
                <a:moveTo>
                  <a:pt x="1096567" y="0"/>
                </a:moveTo>
                <a:lnTo>
                  <a:pt x="1052257" y="939"/>
                </a:lnTo>
                <a:lnTo>
                  <a:pt x="1008006" y="3757"/>
                </a:lnTo>
                <a:lnTo>
                  <a:pt x="963871" y="8453"/>
                </a:lnTo>
                <a:lnTo>
                  <a:pt x="919910" y="15028"/>
                </a:lnTo>
                <a:lnTo>
                  <a:pt x="876182" y="23481"/>
                </a:lnTo>
                <a:lnTo>
                  <a:pt x="832746" y="33813"/>
                </a:lnTo>
                <a:lnTo>
                  <a:pt x="789658" y="46023"/>
                </a:lnTo>
                <a:lnTo>
                  <a:pt x="746978" y="60112"/>
                </a:lnTo>
                <a:lnTo>
                  <a:pt x="704764" y="76079"/>
                </a:lnTo>
                <a:lnTo>
                  <a:pt x="663073" y="93925"/>
                </a:lnTo>
                <a:lnTo>
                  <a:pt x="621964" y="113649"/>
                </a:lnTo>
                <a:lnTo>
                  <a:pt x="581496" y="135252"/>
                </a:lnTo>
                <a:lnTo>
                  <a:pt x="541725" y="158734"/>
                </a:lnTo>
                <a:lnTo>
                  <a:pt x="502712" y="184093"/>
                </a:lnTo>
                <a:lnTo>
                  <a:pt x="464513" y="211332"/>
                </a:lnTo>
                <a:lnTo>
                  <a:pt x="427187" y="240449"/>
                </a:lnTo>
                <a:lnTo>
                  <a:pt x="390792" y="271444"/>
                </a:lnTo>
                <a:lnTo>
                  <a:pt x="355386" y="304318"/>
                </a:lnTo>
                <a:lnTo>
                  <a:pt x="321028" y="339070"/>
                </a:lnTo>
                <a:lnTo>
                  <a:pt x="288926" y="374392"/>
                </a:lnTo>
                <a:lnTo>
                  <a:pt x="258512" y="410766"/>
                </a:lnTo>
                <a:lnTo>
                  <a:pt x="229789" y="448133"/>
                </a:lnTo>
                <a:lnTo>
                  <a:pt x="202755" y="486439"/>
                </a:lnTo>
                <a:lnTo>
                  <a:pt x="177410" y="525624"/>
                </a:lnTo>
                <a:lnTo>
                  <a:pt x="153755" y="565634"/>
                </a:lnTo>
                <a:lnTo>
                  <a:pt x="131790" y="606411"/>
                </a:lnTo>
                <a:lnTo>
                  <a:pt x="111515" y="647899"/>
                </a:lnTo>
                <a:lnTo>
                  <a:pt x="92929" y="690039"/>
                </a:lnTo>
                <a:lnTo>
                  <a:pt x="76033" y="732777"/>
                </a:lnTo>
                <a:lnTo>
                  <a:pt x="60826" y="776054"/>
                </a:lnTo>
                <a:lnTo>
                  <a:pt x="47309" y="819814"/>
                </a:lnTo>
                <a:lnTo>
                  <a:pt x="35482" y="864000"/>
                </a:lnTo>
                <a:lnTo>
                  <a:pt x="25344" y="908556"/>
                </a:lnTo>
                <a:lnTo>
                  <a:pt x="16896" y="953424"/>
                </a:lnTo>
                <a:lnTo>
                  <a:pt x="10137" y="998548"/>
                </a:lnTo>
                <a:lnTo>
                  <a:pt x="5068" y="1043870"/>
                </a:lnTo>
                <a:lnTo>
                  <a:pt x="1689" y="1089335"/>
                </a:lnTo>
                <a:lnTo>
                  <a:pt x="0" y="1134885"/>
                </a:lnTo>
                <a:lnTo>
                  <a:pt x="0" y="1180464"/>
                </a:lnTo>
                <a:lnTo>
                  <a:pt x="1689" y="1226014"/>
                </a:lnTo>
                <a:lnTo>
                  <a:pt x="5068" y="1271478"/>
                </a:lnTo>
                <a:lnTo>
                  <a:pt x="10137" y="1316801"/>
                </a:lnTo>
                <a:lnTo>
                  <a:pt x="16896" y="1361925"/>
                </a:lnTo>
                <a:lnTo>
                  <a:pt x="25344" y="1406793"/>
                </a:lnTo>
                <a:lnTo>
                  <a:pt x="35482" y="1451349"/>
                </a:lnTo>
                <a:lnTo>
                  <a:pt x="47309" y="1495535"/>
                </a:lnTo>
                <a:lnTo>
                  <a:pt x="60826" y="1539295"/>
                </a:lnTo>
                <a:lnTo>
                  <a:pt x="76033" y="1582572"/>
                </a:lnTo>
                <a:lnTo>
                  <a:pt x="92929" y="1625310"/>
                </a:lnTo>
                <a:lnTo>
                  <a:pt x="111515" y="1667450"/>
                </a:lnTo>
                <a:lnTo>
                  <a:pt x="131790" y="1708937"/>
                </a:lnTo>
                <a:lnTo>
                  <a:pt x="153755" y="1749714"/>
                </a:lnTo>
                <a:lnTo>
                  <a:pt x="177410" y="1789724"/>
                </a:lnTo>
                <a:lnTo>
                  <a:pt x="202755" y="1828910"/>
                </a:lnTo>
                <a:lnTo>
                  <a:pt x="229789" y="1867215"/>
                </a:lnTo>
                <a:lnTo>
                  <a:pt x="258512" y="1904583"/>
                </a:lnTo>
                <a:lnTo>
                  <a:pt x="288926" y="1940956"/>
                </a:lnTo>
                <a:lnTo>
                  <a:pt x="321028" y="1976278"/>
                </a:lnTo>
                <a:lnTo>
                  <a:pt x="355386" y="2011031"/>
                </a:lnTo>
                <a:lnTo>
                  <a:pt x="390792" y="2043905"/>
                </a:lnTo>
                <a:lnTo>
                  <a:pt x="427187" y="2074900"/>
                </a:lnTo>
                <a:lnTo>
                  <a:pt x="464513" y="2104017"/>
                </a:lnTo>
                <a:lnTo>
                  <a:pt x="502712" y="2131255"/>
                </a:lnTo>
                <a:lnTo>
                  <a:pt x="541725" y="2156615"/>
                </a:lnTo>
                <a:lnTo>
                  <a:pt x="581496" y="2180097"/>
                </a:lnTo>
                <a:lnTo>
                  <a:pt x="621964" y="2201699"/>
                </a:lnTo>
                <a:lnTo>
                  <a:pt x="663073" y="2221424"/>
                </a:lnTo>
                <a:lnTo>
                  <a:pt x="704764" y="2239270"/>
                </a:lnTo>
                <a:lnTo>
                  <a:pt x="746978" y="2255237"/>
                </a:lnTo>
                <a:lnTo>
                  <a:pt x="789658" y="2269326"/>
                </a:lnTo>
                <a:lnTo>
                  <a:pt x="832746" y="2281536"/>
                </a:lnTo>
                <a:lnTo>
                  <a:pt x="876182" y="2291868"/>
                </a:lnTo>
                <a:lnTo>
                  <a:pt x="919910" y="2300321"/>
                </a:lnTo>
                <a:lnTo>
                  <a:pt x="963871" y="2306896"/>
                </a:lnTo>
                <a:lnTo>
                  <a:pt x="1008006" y="2311592"/>
                </a:lnTo>
                <a:lnTo>
                  <a:pt x="1052257" y="2314410"/>
                </a:lnTo>
                <a:lnTo>
                  <a:pt x="1096567" y="2315349"/>
                </a:lnTo>
                <a:lnTo>
                  <a:pt x="1140876" y="2314410"/>
                </a:lnTo>
                <a:lnTo>
                  <a:pt x="1185128" y="2311592"/>
                </a:lnTo>
                <a:lnTo>
                  <a:pt x="1229263" y="2306896"/>
                </a:lnTo>
                <a:lnTo>
                  <a:pt x="1273223" y="2300321"/>
                </a:lnTo>
                <a:lnTo>
                  <a:pt x="1316951" y="2291868"/>
                </a:lnTo>
                <a:lnTo>
                  <a:pt x="1360387" y="2281536"/>
                </a:lnTo>
                <a:lnTo>
                  <a:pt x="1403475" y="2269326"/>
                </a:lnTo>
                <a:lnTo>
                  <a:pt x="1446155" y="2255237"/>
                </a:lnTo>
                <a:lnTo>
                  <a:pt x="1488370" y="2239270"/>
                </a:lnTo>
                <a:lnTo>
                  <a:pt x="1530060" y="2221424"/>
                </a:lnTo>
                <a:lnTo>
                  <a:pt x="1571169" y="2201699"/>
                </a:lnTo>
                <a:lnTo>
                  <a:pt x="1611638" y="2180097"/>
                </a:lnTo>
                <a:lnTo>
                  <a:pt x="1651408" y="2156615"/>
                </a:lnTo>
                <a:lnTo>
                  <a:pt x="1690422" y="2131255"/>
                </a:lnTo>
                <a:lnTo>
                  <a:pt x="1728621" y="2104017"/>
                </a:lnTo>
                <a:lnTo>
                  <a:pt x="1765947" y="2074900"/>
                </a:lnTo>
                <a:lnTo>
                  <a:pt x="1802341" y="2043905"/>
                </a:lnTo>
                <a:lnTo>
                  <a:pt x="1837747" y="2011031"/>
                </a:lnTo>
                <a:lnTo>
                  <a:pt x="1872105" y="1976278"/>
                </a:lnTo>
                <a:lnTo>
                  <a:pt x="1904208" y="1940956"/>
                </a:lnTo>
                <a:lnTo>
                  <a:pt x="1934621" y="1904583"/>
                </a:lnTo>
                <a:lnTo>
                  <a:pt x="1963345" y="1867215"/>
                </a:lnTo>
                <a:lnTo>
                  <a:pt x="1990379" y="1828910"/>
                </a:lnTo>
                <a:lnTo>
                  <a:pt x="2015723" y="1789724"/>
                </a:lnTo>
                <a:lnTo>
                  <a:pt x="2039378" y="1749714"/>
                </a:lnTo>
                <a:lnTo>
                  <a:pt x="2061343" y="1708937"/>
                </a:lnTo>
                <a:lnTo>
                  <a:pt x="2081618" y="1667450"/>
                </a:lnTo>
                <a:lnTo>
                  <a:pt x="2100204" y="1625310"/>
                </a:lnTo>
                <a:lnTo>
                  <a:pt x="2117101" y="1582572"/>
                </a:lnTo>
                <a:lnTo>
                  <a:pt x="2132307" y="1539295"/>
                </a:lnTo>
                <a:lnTo>
                  <a:pt x="2145824" y="1495535"/>
                </a:lnTo>
                <a:lnTo>
                  <a:pt x="2157652" y="1451349"/>
                </a:lnTo>
                <a:lnTo>
                  <a:pt x="2167789" y="1406793"/>
                </a:lnTo>
                <a:lnTo>
                  <a:pt x="2176238" y="1361925"/>
                </a:lnTo>
                <a:lnTo>
                  <a:pt x="2182996" y="1316801"/>
                </a:lnTo>
                <a:lnTo>
                  <a:pt x="2188065" y="1271478"/>
                </a:lnTo>
                <a:lnTo>
                  <a:pt x="2191444" y="1226014"/>
                </a:lnTo>
                <a:lnTo>
                  <a:pt x="2193134" y="1180464"/>
                </a:lnTo>
                <a:lnTo>
                  <a:pt x="2193134" y="1134885"/>
                </a:lnTo>
                <a:lnTo>
                  <a:pt x="2191444" y="1089335"/>
                </a:lnTo>
                <a:lnTo>
                  <a:pt x="2188065" y="1043870"/>
                </a:lnTo>
                <a:lnTo>
                  <a:pt x="2182996" y="998548"/>
                </a:lnTo>
                <a:lnTo>
                  <a:pt x="2176238" y="953424"/>
                </a:lnTo>
                <a:lnTo>
                  <a:pt x="2167789" y="908556"/>
                </a:lnTo>
                <a:lnTo>
                  <a:pt x="2157652" y="864000"/>
                </a:lnTo>
                <a:lnTo>
                  <a:pt x="2145824" y="819814"/>
                </a:lnTo>
                <a:lnTo>
                  <a:pt x="2132307" y="776054"/>
                </a:lnTo>
                <a:lnTo>
                  <a:pt x="2117101" y="732777"/>
                </a:lnTo>
                <a:lnTo>
                  <a:pt x="2100204" y="690039"/>
                </a:lnTo>
                <a:lnTo>
                  <a:pt x="2081618" y="647899"/>
                </a:lnTo>
                <a:lnTo>
                  <a:pt x="2061343" y="606411"/>
                </a:lnTo>
                <a:lnTo>
                  <a:pt x="2039378" y="565634"/>
                </a:lnTo>
                <a:lnTo>
                  <a:pt x="2015723" y="525624"/>
                </a:lnTo>
                <a:lnTo>
                  <a:pt x="1990379" y="486439"/>
                </a:lnTo>
                <a:lnTo>
                  <a:pt x="1963345" y="448133"/>
                </a:lnTo>
                <a:lnTo>
                  <a:pt x="1934621" y="410766"/>
                </a:lnTo>
                <a:lnTo>
                  <a:pt x="1904208" y="374392"/>
                </a:lnTo>
                <a:lnTo>
                  <a:pt x="1872105" y="339070"/>
                </a:lnTo>
                <a:lnTo>
                  <a:pt x="1837747" y="304318"/>
                </a:lnTo>
                <a:lnTo>
                  <a:pt x="1802341" y="271444"/>
                </a:lnTo>
                <a:lnTo>
                  <a:pt x="1765947" y="240449"/>
                </a:lnTo>
                <a:lnTo>
                  <a:pt x="1728621" y="211332"/>
                </a:lnTo>
                <a:lnTo>
                  <a:pt x="1690422" y="184093"/>
                </a:lnTo>
                <a:lnTo>
                  <a:pt x="1651408" y="158734"/>
                </a:lnTo>
                <a:lnTo>
                  <a:pt x="1611638" y="135252"/>
                </a:lnTo>
                <a:lnTo>
                  <a:pt x="1571169" y="113649"/>
                </a:lnTo>
                <a:lnTo>
                  <a:pt x="1530060" y="93925"/>
                </a:lnTo>
                <a:lnTo>
                  <a:pt x="1488370" y="76079"/>
                </a:lnTo>
                <a:lnTo>
                  <a:pt x="1446155" y="60112"/>
                </a:lnTo>
                <a:lnTo>
                  <a:pt x="1403475" y="46023"/>
                </a:lnTo>
                <a:lnTo>
                  <a:pt x="1360387" y="33813"/>
                </a:lnTo>
                <a:lnTo>
                  <a:pt x="1316951" y="23481"/>
                </a:lnTo>
                <a:lnTo>
                  <a:pt x="1273223" y="15028"/>
                </a:lnTo>
                <a:lnTo>
                  <a:pt x="1229263" y="8453"/>
                </a:lnTo>
                <a:lnTo>
                  <a:pt x="1185128" y="3757"/>
                </a:lnTo>
                <a:lnTo>
                  <a:pt x="1140876" y="939"/>
                </a:lnTo>
                <a:lnTo>
                  <a:pt x="109656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1700" y="4152900"/>
            <a:ext cx="356933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기능분석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2955" y="2012797"/>
            <a:ext cx="7126198" cy="5405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40703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단어</a:t>
            </a:r>
            <a:r>
              <a:rPr dirty="0" sz="3700" spc="11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제거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5867396" y="772533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4"/>
                </a:lnTo>
                <a:lnTo>
                  <a:pt x="459572" y="24594"/>
                </a:lnTo>
                <a:lnTo>
                  <a:pt x="417017" y="38428"/>
                </a:lnTo>
                <a:lnTo>
                  <a:pt x="375330" y="55337"/>
                </a:lnTo>
                <a:lnTo>
                  <a:pt x="334684" y="75320"/>
                </a:lnTo>
                <a:lnTo>
                  <a:pt x="295254" y="98377"/>
                </a:lnTo>
                <a:lnTo>
                  <a:pt x="257214" y="124508"/>
                </a:lnTo>
                <a:lnTo>
                  <a:pt x="220736" y="153714"/>
                </a:lnTo>
                <a:lnTo>
                  <a:pt x="185994" y="185994"/>
                </a:lnTo>
                <a:lnTo>
                  <a:pt x="153714" y="220736"/>
                </a:lnTo>
                <a:lnTo>
                  <a:pt x="124508" y="257214"/>
                </a:lnTo>
                <a:lnTo>
                  <a:pt x="98377" y="295254"/>
                </a:lnTo>
                <a:lnTo>
                  <a:pt x="75320" y="334684"/>
                </a:lnTo>
                <a:lnTo>
                  <a:pt x="55337" y="375330"/>
                </a:lnTo>
                <a:lnTo>
                  <a:pt x="38428" y="417017"/>
                </a:lnTo>
                <a:lnTo>
                  <a:pt x="24594" y="459572"/>
                </a:lnTo>
                <a:lnTo>
                  <a:pt x="13834" y="502823"/>
                </a:lnTo>
                <a:lnTo>
                  <a:pt x="6148" y="546594"/>
                </a:lnTo>
                <a:lnTo>
                  <a:pt x="1537" y="590712"/>
                </a:lnTo>
                <a:lnTo>
                  <a:pt x="0" y="635004"/>
                </a:lnTo>
                <a:lnTo>
                  <a:pt x="1537" y="679296"/>
                </a:lnTo>
                <a:lnTo>
                  <a:pt x="6148" y="723414"/>
                </a:lnTo>
                <a:lnTo>
                  <a:pt x="13834" y="767185"/>
                </a:lnTo>
                <a:lnTo>
                  <a:pt x="24594" y="810435"/>
                </a:lnTo>
                <a:lnTo>
                  <a:pt x="38428" y="852991"/>
                </a:lnTo>
                <a:lnTo>
                  <a:pt x="55337" y="894679"/>
                </a:lnTo>
                <a:lnTo>
                  <a:pt x="75320" y="935324"/>
                </a:lnTo>
                <a:lnTo>
                  <a:pt x="98377" y="974755"/>
                </a:lnTo>
                <a:lnTo>
                  <a:pt x="124508" y="1012796"/>
                </a:lnTo>
                <a:lnTo>
                  <a:pt x="153714" y="1049274"/>
                </a:lnTo>
                <a:lnTo>
                  <a:pt x="185994" y="1084016"/>
                </a:lnTo>
                <a:lnTo>
                  <a:pt x="220736" y="1116295"/>
                </a:lnTo>
                <a:lnTo>
                  <a:pt x="257214" y="1145500"/>
                </a:lnTo>
                <a:lnTo>
                  <a:pt x="295254" y="1171630"/>
                </a:lnTo>
                <a:lnTo>
                  <a:pt x="334684" y="1194686"/>
                </a:lnTo>
                <a:lnTo>
                  <a:pt x="375330" y="1214668"/>
                </a:lnTo>
                <a:lnTo>
                  <a:pt x="417017" y="1231576"/>
                </a:lnTo>
                <a:lnTo>
                  <a:pt x="459572" y="1245410"/>
                </a:lnTo>
                <a:lnTo>
                  <a:pt x="502822" y="1256170"/>
                </a:lnTo>
                <a:lnTo>
                  <a:pt x="546593" y="1263855"/>
                </a:lnTo>
                <a:lnTo>
                  <a:pt x="590711" y="1268466"/>
                </a:lnTo>
                <a:lnTo>
                  <a:pt x="635003" y="1270003"/>
                </a:lnTo>
                <a:lnTo>
                  <a:pt x="679294" y="1268466"/>
                </a:lnTo>
                <a:lnTo>
                  <a:pt x="723413" y="1263855"/>
                </a:lnTo>
                <a:lnTo>
                  <a:pt x="767183" y="1256170"/>
                </a:lnTo>
                <a:lnTo>
                  <a:pt x="810433" y="1245410"/>
                </a:lnTo>
                <a:lnTo>
                  <a:pt x="852989" y="1231576"/>
                </a:lnTo>
                <a:lnTo>
                  <a:pt x="894676" y="1214668"/>
                </a:lnTo>
                <a:lnTo>
                  <a:pt x="935321" y="1194686"/>
                </a:lnTo>
                <a:lnTo>
                  <a:pt x="974751" y="1171630"/>
                </a:lnTo>
                <a:lnTo>
                  <a:pt x="1012792" y="1145500"/>
                </a:lnTo>
                <a:lnTo>
                  <a:pt x="1049270" y="1116295"/>
                </a:lnTo>
                <a:lnTo>
                  <a:pt x="1084011" y="1084016"/>
                </a:lnTo>
                <a:lnTo>
                  <a:pt x="1116291" y="1049274"/>
                </a:lnTo>
                <a:lnTo>
                  <a:pt x="1145497" y="1012796"/>
                </a:lnTo>
                <a:lnTo>
                  <a:pt x="1171629" y="974755"/>
                </a:lnTo>
                <a:lnTo>
                  <a:pt x="1194686" y="935324"/>
                </a:lnTo>
                <a:lnTo>
                  <a:pt x="1214669" y="894679"/>
                </a:lnTo>
                <a:lnTo>
                  <a:pt x="1231577" y="852991"/>
                </a:lnTo>
                <a:lnTo>
                  <a:pt x="1245412" y="810435"/>
                </a:lnTo>
                <a:lnTo>
                  <a:pt x="1256172" y="767185"/>
                </a:lnTo>
                <a:lnTo>
                  <a:pt x="1263857" y="723414"/>
                </a:lnTo>
                <a:lnTo>
                  <a:pt x="1268469" y="679296"/>
                </a:lnTo>
                <a:lnTo>
                  <a:pt x="1270006" y="635004"/>
                </a:lnTo>
                <a:lnTo>
                  <a:pt x="1268469" y="590712"/>
                </a:lnTo>
                <a:lnTo>
                  <a:pt x="1263857" y="546594"/>
                </a:lnTo>
                <a:lnTo>
                  <a:pt x="1256172" y="502823"/>
                </a:lnTo>
                <a:lnTo>
                  <a:pt x="1245412" y="459572"/>
                </a:lnTo>
                <a:lnTo>
                  <a:pt x="1231577" y="417017"/>
                </a:lnTo>
                <a:lnTo>
                  <a:pt x="1214669" y="375330"/>
                </a:lnTo>
                <a:lnTo>
                  <a:pt x="1194686" y="334684"/>
                </a:lnTo>
                <a:lnTo>
                  <a:pt x="1171629" y="295254"/>
                </a:lnTo>
                <a:lnTo>
                  <a:pt x="1145497" y="257214"/>
                </a:lnTo>
                <a:lnTo>
                  <a:pt x="1116291" y="220736"/>
                </a:lnTo>
                <a:lnTo>
                  <a:pt x="1084011" y="185994"/>
                </a:lnTo>
                <a:lnTo>
                  <a:pt x="1049270" y="153714"/>
                </a:lnTo>
                <a:lnTo>
                  <a:pt x="1012792" y="124508"/>
                </a:lnTo>
                <a:lnTo>
                  <a:pt x="974751" y="98377"/>
                </a:lnTo>
                <a:lnTo>
                  <a:pt x="935321" y="75320"/>
                </a:lnTo>
                <a:lnTo>
                  <a:pt x="894676" y="55337"/>
                </a:lnTo>
                <a:lnTo>
                  <a:pt x="852989" y="38428"/>
                </a:lnTo>
                <a:lnTo>
                  <a:pt x="810433" y="24594"/>
                </a:lnTo>
                <a:lnTo>
                  <a:pt x="767183" y="13834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73800" y="81534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3500" y="2540000"/>
            <a:ext cx="4419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데이터 파일을 배열로 만들어서</a:t>
            </a:r>
            <a:r>
              <a:rPr dirty="0" sz="2400" spc="-305">
                <a:latin typeface="Noto Sans CJK JP Regular"/>
                <a:cs typeface="Noto Sans CJK JP Regular"/>
              </a:rPr>
              <a:t> </a:t>
            </a:r>
            <a:r>
              <a:rPr dirty="0" sz="2400" spc="-90">
                <a:latin typeface="Noto Sans CJK JP Regular"/>
                <a:cs typeface="Noto Sans CJK JP Regular"/>
              </a:rPr>
              <a:t>확인</a:t>
            </a:r>
            <a:r>
              <a:rPr dirty="0" sz="1400" spc="-90">
                <a:latin typeface="Noto Sans CJK JP Regular"/>
                <a:cs typeface="Noto Sans CJK JP Regular"/>
              </a:rPr>
              <a:t>!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954" y="381000"/>
            <a:ext cx="11837035" cy="1130300"/>
          </a:xfrm>
          <a:prstGeom prst="rect">
            <a:avLst/>
          </a:prstGeom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3845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  <a:latin typeface="Noto Sans CJK JP Regular"/>
                <a:cs typeface="Noto Sans CJK JP Regular"/>
              </a:rPr>
              <a:t>(4) </a:t>
            </a:r>
            <a:r>
              <a:rPr dirty="0" sz="3700" spc="-180">
                <a:solidFill>
                  <a:srgbClr val="FFFFFF"/>
                </a:solidFill>
                <a:latin typeface="Noto Sans CJK JP Regular"/>
                <a:cs typeface="Noto Sans CJK JP Regular"/>
              </a:rPr>
              <a:t>관리자 </a:t>
            </a:r>
            <a:r>
              <a:rPr dirty="0" sz="3700" spc="430">
                <a:solidFill>
                  <a:srgbClr val="FFFFFF"/>
                </a:solidFill>
                <a:latin typeface="Noto Sans CJK JP Regular"/>
                <a:cs typeface="Noto Sans CJK JP Regular"/>
              </a:rPr>
              <a:t>| </a:t>
            </a:r>
            <a:r>
              <a:rPr dirty="0" sz="3700" spc="-180">
                <a:solidFill>
                  <a:srgbClr val="FFFFFF"/>
                </a:solidFill>
                <a:latin typeface="Noto Sans CJK JP Regular"/>
                <a:cs typeface="Noto Sans CJK JP Regular"/>
              </a:rPr>
              <a:t>데이터 파일</a:t>
            </a:r>
            <a:r>
              <a:rPr dirty="0" sz="3700" spc="-125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3700" spc="-180">
                <a:solidFill>
                  <a:srgbClr val="FFFFFF"/>
                </a:solidFill>
                <a:latin typeface="Noto Sans CJK JP Regular"/>
                <a:cs typeface="Noto Sans CJK JP Regular"/>
              </a:rPr>
              <a:t>확인</a:t>
            </a:r>
            <a:endParaRPr sz="37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5832" y="3719125"/>
            <a:ext cx="2193290" cy="2315845"/>
          </a:xfrm>
          <a:custGeom>
            <a:avLst/>
            <a:gdLst/>
            <a:ahLst/>
            <a:cxnLst/>
            <a:rect l="l" t="t" r="r" b="b"/>
            <a:pathLst>
              <a:path w="2193290" h="2315845">
                <a:moveTo>
                  <a:pt x="1096567" y="0"/>
                </a:moveTo>
                <a:lnTo>
                  <a:pt x="1052257" y="939"/>
                </a:lnTo>
                <a:lnTo>
                  <a:pt x="1008006" y="3757"/>
                </a:lnTo>
                <a:lnTo>
                  <a:pt x="963871" y="8453"/>
                </a:lnTo>
                <a:lnTo>
                  <a:pt x="919910" y="15028"/>
                </a:lnTo>
                <a:lnTo>
                  <a:pt x="876182" y="23481"/>
                </a:lnTo>
                <a:lnTo>
                  <a:pt x="832746" y="33813"/>
                </a:lnTo>
                <a:lnTo>
                  <a:pt x="789658" y="46023"/>
                </a:lnTo>
                <a:lnTo>
                  <a:pt x="746978" y="60112"/>
                </a:lnTo>
                <a:lnTo>
                  <a:pt x="704764" y="76079"/>
                </a:lnTo>
                <a:lnTo>
                  <a:pt x="663073" y="93925"/>
                </a:lnTo>
                <a:lnTo>
                  <a:pt x="621964" y="113649"/>
                </a:lnTo>
                <a:lnTo>
                  <a:pt x="581496" y="135252"/>
                </a:lnTo>
                <a:lnTo>
                  <a:pt x="541725" y="158734"/>
                </a:lnTo>
                <a:lnTo>
                  <a:pt x="502712" y="184093"/>
                </a:lnTo>
                <a:lnTo>
                  <a:pt x="464513" y="211332"/>
                </a:lnTo>
                <a:lnTo>
                  <a:pt x="427187" y="240449"/>
                </a:lnTo>
                <a:lnTo>
                  <a:pt x="390792" y="271444"/>
                </a:lnTo>
                <a:lnTo>
                  <a:pt x="355386" y="304318"/>
                </a:lnTo>
                <a:lnTo>
                  <a:pt x="321028" y="339070"/>
                </a:lnTo>
                <a:lnTo>
                  <a:pt x="288926" y="374392"/>
                </a:lnTo>
                <a:lnTo>
                  <a:pt x="258512" y="410766"/>
                </a:lnTo>
                <a:lnTo>
                  <a:pt x="229789" y="448133"/>
                </a:lnTo>
                <a:lnTo>
                  <a:pt x="202755" y="486439"/>
                </a:lnTo>
                <a:lnTo>
                  <a:pt x="177410" y="525624"/>
                </a:lnTo>
                <a:lnTo>
                  <a:pt x="153755" y="565634"/>
                </a:lnTo>
                <a:lnTo>
                  <a:pt x="131790" y="606411"/>
                </a:lnTo>
                <a:lnTo>
                  <a:pt x="111515" y="647899"/>
                </a:lnTo>
                <a:lnTo>
                  <a:pt x="92929" y="690039"/>
                </a:lnTo>
                <a:lnTo>
                  <a:pt x="76033" y="732777"/>
                </a:lnTo>
                <a:lnTo>
                  <a:pt x="60826" y="776054"/>
                </a:lnTo>
                <a:lnTo>
                  <a:pt x="47309" y="819814"/>
                </a:lnTo>
                <a:lnTo>
                  <a:pt x="35482" y="864000"/>
                </a:lnTo>
                <a:lnTo>
                  <a:pt x="25344" y="908556"/>
                </a:lnTo>
                <a:lnTo>
                  <a:pt x="16896" y="953424"/>
                </a:lnTo>
                <a:lnTo>
                  <a:pt x="10137" y="998548"/>
                </a:lnTo>
                <a:lnTo>
                  <a:pt x="5068" y="1043870"/>
                </a:lnTo>
                <a:lnTo>
                  <a:pt x="1689" y="1089335"/>
                </a:lnTo>
                <a:lnTo>
                  <a:pt x="0" y="1134885"/>
                </a:lnTo>
                <a:lnTo>
                  <a:pt x="0" y="1180464"/>
                </a:lnTo>
                <a:lnTo>
                  <a:pt x="1689" y="1226014"/>
                </a:lnTo>
                <a:lnTo>
                  <a:pt x="5068" y="1271478"/>
                </a:lnTo>
                <a:lnTo>
                  <a:pt x="10137" y="1316801"/>
                </a:lnTo>
                <a:lnTo>
                  <a:pt x="16896" y="1361925"/>
                </a:lnTo>
                <a:lnTo>
                  <a:pt x="25344" y="1406793"/>
                </a:lnTo>
                <a:lnTo>
                  <a:pt x="35482" y="1451349"/>
                </a:lnTo>
                <a:lnTo>
                  <a:pt x="47309" y="1495535"/>
                </a:lnTo>
                <a:lnTo>
                  <a:pt x="60826" y="1539295"/>
                </a:lnTo>
                <a:lnTo>
                  <a:pt x="76033" y="1582572"/>
                </a:lnTo>
                <a:lnTo>
                  <a:pt x="92929" y="1625310"/>
                </a:lnTo>
                <a:lnTo>
                  <a:pt x="111515" y="1667450"/>
                </a:lnTo>
                <a:lnTo>
                  <a:pt x="131790" y="1708937"/>
                </a:lnTo>
                <a:lnTo>
                  <a:pt x="153755" y="1749714"/>
                </a:lnTo>
                <a:lnTo>
                  <a:pt x="177410" y="1789724"/>
                </a:lnTo>
                <a:lnTo>
                  <a:pt x="202755" y="1828910"/>
                </a:lnTo>
                <a:lnTo>
                  <a:pt x="229789" y="1867215"/>
                </a:lnTo>
                <a:lnTo>
                  <a:pt x="258512" y="1904583"/>
                </a:lnTo>
                <a:lnTo>
                  <a:pt x="288926" y="1940956"/>
                </a:lnTo>
                <a:lnTo>
                  <a:pt x="321028" y="1976278"/>
                </a:lnTo>
                <a:lnTo>
                  <a:pt x="355386" y="2011031"/>
                </a:lnTo>
                <a:lnTo>
                  <a:pt x="390792" y="2043905"/>
                </a:lnTo>
                <a:lnTo>
                  <a:pt x="427187" y="2074900"/>
                </a:lnTo>
                <a:lnTo>
                  <a:pt x="464513" y="2104017"/>
                </a:lnTo>
                <a:lnTo>
                  <a:pt x="502712" y="2131255"/>
                </a:lnTo>
                <a:lnTo>
                  <a:pt x="541725" y="2156615"/>
                </a:lnTo>
                <a:lnTo>
                  <a:pt x="581496" y="2180097"/>
                </a:lnTo>
                <a:lnTo>
                  <a:pt x="621964" y="2201699"/>
                </a:lnTo>
                <a:lnTo>
                  <a:pt x="663073" y="2221424"/>
                </a:lnTo>
                <a:lnTo>
                  <a:pt x="704764" y="2239270"/>
                </a:lnTo>
                <a:lnTo>
                  <a:pt x="746978" y="2255237"/>
                </a:lnTo>
                <a:lnTo>
                  <a:pt x="789658" y="2269326"/>
                </a:lnTo>
                <a:lnTo>
                  <a:pt x="832746" y="2281536"/>
                </a:lnTo>
                <a:lnTo>
                  <a:pt x="876182" y="2291868"/>
                </a:lnTo>
                <a:lnTo>
                  <a:pt x="919910" y="2300321"/>
                </a:lnTo>
                <a:lnTo>
                  <a:pt x="963871" y="2306896"/>
                </a:lnTo>
                <a:lnTo>
                  <a:pt x="1008006" y="2311592"/>
                </a:lnTo>
                <a:lnTo>
                  <a:pt x="1052257" y="2314410"/>
                </a:lnTo>
                <a:lnTo>
                  <a:pt x="1096567" y="2315349"/>
                </a:lnTo>
                <a:lnTo>
                  <a:pt x="1140876" y="2314410"/>
                </a:lnTo>
                <a:lnTo>
                  <a:pt x="1185128" y="2311592"/>
                </a:lnTo>
                <a:lnTo>
                  <a:pt x="1229263" y="2306896"/>
                </a:lnTo>
                <a:lnTo>
                  <a:pt x="1273223" y="2300321"/>
                </a:lnTo>
                <a:lnTo>
                  <a:pt x="1316951" y="2291868"/>
                </a:lnTo>
                <a:lnTo>
                  <a:pt x="1360387" y="2281536"/>
                </a:lnTo>
                <a:lnTo>
                  <a:pt x="1403475" y="2269326"/>
                </a:lnTo>
                <a:lnTo>
                  <a:pt x="1446155" y="2255237"/>
                </a:lnTo>
                <a:lnTo>
                  <a:pt x="1488370" y="2239270"/>
                </a:lnTo>
                <a:lnTo>
                  <a:pt x="1530060" y="2221424"/>
                </a:lnTo>
                <a:lnTo>
                  <a:pt x="1571169" y="2201699"/>
                </a:lnTo>
                <a:lnTo>
                  <a:pt x="1611638" y="2180097"/>
                </a:lnTo>
                <a:lnTo>
                  <a:pt x="1651408" y="2156615"/>
                </a:lnTo>
                <a:lnTo>
                  <a:pt x="1690422" y="2131255"/>
                </a:lnTo>
                <a:lnTo>
                  <a:pt x="1728621" y="2104017"/>
                </a:lnTo>
                <a:lnTo>
                  <a:pt x="1765947" y="2074900"/>
                </a:lnTo>
                <a:lnTo>
                  <a:pt x="1802341" y="2043905"/>
                </a:lnTo>
                <a:lnTo>
                  <a:pt x="1837747" y="2011031"/>
                </a:lnTo>
                <a:lnTo>
                  <a:pt x="1872105" y="1976278"/>
                </a:lnTo>
                <a:lnTo>
                  <a:pt x="1904208" y="1940956"/>
                </a:lnTo>
                <a:lnTo>
                  <a:pt x="1934621" y="1904583"/>
                </a:lnTo>
                <a:lnTo>
                  <a:pt x="1963345" y="1867215"/>
                </a:lnTo>
                <a:lnTo>
                  <a:pt x="1990379" y="1828910"/>
                </a:lnTo>
                <a:lnTo>
                  <a:pt x="2015723" y="1789724"/>
                </a:lnTo>
                <a:lnTo>
                  <a:pt x="2039378" y="1749714"/>
                </a:lnTo>
                <a:lnTo>
                  <a:pt x="2061343" y="1708937"/>
                </a:lnTo>
                <a:lnTo>
                  <a:pt x="2081618" y="1667450"/>
                </a:lnTo>
                <a:lnTo>
                  <a:pt x="2100204" y="1625310"/>
                </a:lnTo>
                <a:lnTo>
                  <a:pt x="2117101" y="1582572"/>
                </a:lnTo>
                <a:lnTo>
                  <a:pt x="2132307" y="1539295"/>
                </a:lnTo>
                <a:lnTo>
                  <a:pt x="2145824" y="1495535"/>
                </a:lnTo>
                <a:lnTo>
                  <a:pt x="2157652" y="1451349"/>
                </a:lnTo>
                <a:lnTo>
                  <a:pt x="2167789" y="1406793"/>
                </a:lnTo>
                <a:lnTo>
                  <a:pt x="2176238" y="1361925"/>
                </a:lnTo>
                <a:lnTo>
                  <a:pt x="2182996" y="1316801"/>
                </a:lnTo>
                <a:lnTo>
                  <a:pt x="2188065" y="1271478"/>
                </a:lnTo>
                <a:lnTo>
                  <a:pt x="2191444" y="1226014"/>
                </a:lnTo>
                <a:lnTo>
                  <a:pt x="2193134" y="1180464"/>
                </a:lnTo>
                <a:lnTo>
                  <a:pt x="2193134" y="1134885"/>
                </a:lnTo>
                <a:lnTo>
                  <a:pt x="2191444" y="1089335"/>
                </a:lnTo>
                <a:lnTo>
                  <a:pt x="2188065" y="1043870"/>
                </a:lnTo>
                <a:lnTo>
                  <a:pt x="2182996" y="998548"/>
                </a:lnTo>
                <a:lnTo>
                  <a:pt x="2176238" y="953424"/>
                </a:lnTo>
                <a:lnTo>
                  <a:pt x="2167789" y="908556"/>
                </a:lnTo>
                <a:lnTo>
                  <a:pt x="2157652" y="864000"/>
                </a:lnTo>
                <a:lnTo>
                  <a:pt x="2145824" y="819814"/>
                </a:lnTo>
                <a:lnTo>
                  <a:pt x="2132307" y="776054"/>
                </a:lnTo>
                <a:lnTo>
                  <a:pt x="2117101" y="732777"/>
                </a:lnTo>
                <a:lnTo>
                  <a:pt x="2100204" y="690039"/>
                </a:lnTo>
                <a:lnTo>
                  <a:pt x="2081618" y="647899"/>
                </a:lnTo>
                <a:lnTo>
                  <a:pt x="2061343" y="606411"/>
                </a:lnTo>
                <a:lnTo>
                  <a:pt x="2039378" y="565634"/>
                </a:lnTo>
                <a:lnTo>
                  <a:pt x="2015723" y="525624"/>
                </a:lnTo>
                <a:lnTo>
                  <a:pt x="1990379" y="486439"/>
                </a:lnTo>
                <a:lnTo>
                  <a:pt x="1963345" y="448133"/>
                </a:lnTo>
                <a:lnTo>
                  <a:pt x="1934621" y="410766"/>
                </a:lnTo>
                <a:lnTo>
                  <a:pt x="1904208" y="374392"/>
                </a:lnTo>
                <a:lnTo>
                  <a:pt x="1872105" y="339070"/>
                </a:lnTo>
                <a:lnTo>
                  <a:pt x="1837747" y="304318"/>
                </a:lnTo>
                <a:lnTo>
                  <a:pt x="1802341" y="271444"/>
                </a:lnTo>
                <a:lnTo>
                  <a:pt x="1765947" y="240449"/>
                </a:lnTo>
                <a:lnTo>
                  <a:pt x="1728621" y="211332"/>
                </a:lnTo>
                <a:lnTo>
                  <a:pt x="1690422" y="184093"/>
                </a:lnTo>
                <a:lnTo>
                  <a:pt x="1651408" y="158734"/>
                </a:lnTo>
                <a:lnTo>
                  <a:pt x="1611638" y="135252"/>
                </a:lnTo>
                <a:lnTo>
                  <a:pt x="1571169" y="113649"/>
                </a:lnTo>
                <a:lnTo>
                  <a:pt x="1530060" y="93925"/>
                </a:lnTo>
                <a:lnTo>
                  <a:pt x="1488370" y="76079"/>
                </a:lnTo>
                <a:lnTo>
                  <a:pt x="1446155" y="60112"/>
                </a:lnTo>
                <a:lnTo>
                  <a:pt x="1403475" y="46023"/>
                </a:lnTo>
                <a:lnTo>
                  <a:pt x="1360387" y="33813"/>
                </a:lnTo>
                <a:lnTo>
                  <a:pt x="1316951" y="23481"/>
                </a:lnTo>
                <a:lnTo>
                  <a:pt x="1273223" y="15028"/>
                </a:lnTo>
                <a:lnTo>
                  <a:pt x="1229263" y="8453"/>
                </a:lnTo>
                <a:lnTo>
                  <a:pt x="1185128" y="3757"/>
                </a:lnTo>
                <a:lnTo>
                  <a:pt x="1140876" y="939"/>
                </a:lnTo>
                <a:lnTo>
                  <a:pt x="109656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8500" y="4152900"/>
            <a:ext cx="6522084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모듈별</a:t>
            </a:r>
            <a:r>
              <a:rPr dirty="0" spc="434"/>
              <a:t> </a:t>
            </a:r>
            <a:r>
              <a:rPr dirty="0" spc="-385"/>
              <a:t>개발담당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615" y="1687829"/>
            <a:ext cx="5861685" cy="4448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28690" y="1689735"/>
            <a:ext cx="6843394" cy="4701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9915" y="6243167"/>
            <a:ext cx="11575415" cy="3242945"/>
          </a:xfrm>
          <a:custGeom>
            <a:avLst/>
            <a:gdLst/>
            <a:ahLst/>
            <a:cxnLst/>
            <a:rect l="l" t="t" r="r" b="b"/>
            <a:pathLst>
              <a:path w="11575415" h="3242945">
                <a:moveTo>
                  <a:pt x="0" y="1254922"/>
                </a:moveTo>
                <a:lnTo>
                  <a:pt x="2674" y="1208563"/>
                </a:lnTo>
                <a:lnTo>
                  <a:pt x="10498" y="1163775"/>
                </a:lnTo>
                <a:lnTo>
                  <a:pt x="23174" y="1120856"/>
                </a:lnTo>
                <a:lnTo>
                  <a:pt x="40404" y="1080104"/>
                </a:lnTo>
                <a:lnTo>
                  <a:pt x="61888" y="1041818"/>
                </a:lnTo>
                <a:lnTo>
                  <a:pt x="87330" y="1006295"/>
                </a:lnTo>
                <a:lnTo>
                  <a:pt x="116430" y="973835"/>
                </a:lnTo>
                <a:lnTo>
                  <a:pt x="148890" y="944735"/>
                </a:lnTo>
                <a:lnTo>
                  <a:pt x="184413" y="919293"/>
                </a:lnTo>
                <a:lnTo>
                  <a:pt x="222699" y="897809"/>
                </a:lnTo>
                <a:lnTo>
                  <a:pt x="263451" y="880579"/>
                </a:lnTo>
                <a:lnTo>
                  <a:pt x="306370" y="867903"/>
                </a:lnTo>
                <a:lnTo>
                  <a:pt x="351158" y="860079"/>
                </a:lnTo>
                <a:lnTo>
                  <a:pt x="397517" y="857404"/>
                </a:lnTo>
                <a:lnTo>
                  <a:pt x="6752323" y="857404"/>
                </a:lnTo>
                <a:lnTo>
                  <a:pt x="6443103" y="0"/>
                </a:lnTo>
                <a:lnTo>
                  <a:pt x="9646183" y="857404"/>
                </a:lnTo>
                <a:lnTo>
                  <a:pt x="11177892" y="857404"/>
                </a:lnTo>
                <a:lnTo>
                  <a:pt x="11224251" y="860079"/>
                </a:lnTo>
                <a:lnTo>
                  <a:pt x="11269040" y="867903"/>
                </a:lnTo>
                <a:lnTo>
                  <a:pt x="11311959" y="880579"/>
                </a:lnTo>
                <a:lnTo>
                  <a:pt x="11352712" y="897809"/>
                </a:lnTo>
                <a:lnTo>
                  <a:pt x="11390999" y="919293"/>
                </a:lnTo>
                <a:lnTo>
                  <a:pt x="11426522" y="944735"/>
                </a:lnTo>
                <a:lnTo>
                  <a:pt x="11458982" y="973835"/>
                </a:lnTo>
                <a:lnTo>
                  <a:pt x="11488083" y="1006295"/>
                </a:lnTo>
                <a:lnTo>
                  <a:pt x="11513525" y="1041818"/>
                </a:lnTo>
                <a:lnTo>
                  <a:pt x="11535010" y="1080104"/>
                </a:lnTo>
                <a:lnTo>
                  <a:pt x="11552239" y="1120856"/>
                </a:lnTo>
                <a:lnTo>
                  <a:pt x="11564916" y="1163775"/>
                </a:lnTo>
                <a:lnTo>
                  <a:pt x="11572740" y="1208563"/>
                </a:lnTo>
                <a:lnTo>
                  <a:pt x="11575415" y="1254922"/>
                </a:lnTo>
                <a:lnTo>
                  <a:pt x="11575415" y="2844952"/>
                </a:lnTo>
                <a:lnTo>
                  <a:pt x="11572740" y="2891309"/>
                </a:lnTo>
                <a:lnTo>
                  <a:pt x="11564916" y="2936095"/>
                </a:lnTo>
                <a:lnTo>
                  <a:pt x="11552239" y="2979013"/>
                </a:lnTo>
                <a:lnTo>
                  <a:pt x="11535010" y="3019764"/>
                </a:lnTo>
                <a:lnTo>
                  <a:pt x="11513525" y="3058049"/>
                </a:lnTo>
                <a:lnTo>
                  <a:pt x="11488083" y="3093571"/>
                </a:lnTo>
                <a:lnTo>
                  <a:pt x="11458982" y="3126031"/>
                </a:lnTo>
                <a:lnTo>
                  <a:pt x="11426522" y="3155131"/>
                </a:lnTo>
                <a:lnTo>
                  <a:pt x="11390999" y="3180573"/>
                </a:lnTo>
                <a:lnTo>
                  <a:pt x="11352712" y="3202057"/>
                </a:lnTo>
                <a:lnTo>
                  <a:pt x="11311959" y="3219287"/>
                </a:lnTo>
                <a:lnTo>
                  <a:pt x="11269040" y="3231963"/>
                </a:lnTo>
                <a:lnTo>
                  <a:pt x="11224251" y="3239787"/>
                </a:lnTo>
                <a:lnTo>
                  <a:pt x="11177892" y="3242462"/>
                </a:lnTo>
                <a:lnTo>
                  <a:pt x="397517" y="3242462"/>
                </a:lnTo>
                <a:lnTo>
                  <a:pt x="351158" y="3239787"/>
                </a:lnTo>
                <a:lnTo>
                  <a:pt x="306370" y="3231963"/>
                </a:lnTo>
                <a:lnTo>
                  <a:pt x="263451" y="3219287"/>
                </a:lnTo>
                <a:lnTo>
                  <a:pt x="222699" y="3202057"/>
                </a:lnTo>
                <a:lnTo>
                  <a:pt x="184413" y="3180573"/>
                </a:lnTo>
                <a:lnTo>
                  <a:pt x="148890" y="3155131"/>
                </a:lnTo>
                <a:lnTo>
                  <a:pt x="116430" y="3126031"/>
                </a:lnTo>
                <a:lnTo>
                  <a:pt x="87330" y="3093571"/>
                </a:lnTo>
                <a:lnTo>
                  <a:pt x="61888" y="3058049"/>
                </a:lnTo>
                <a:lnTo>
                  <a:pt x="40404" y="3019764"/>
                </a:lnTo>
                <a:lnTo>
                  <a:pt x="23174" y="2979013"/>
                </a:lnTo>
                <a:lnTo>
                  <a:pt x="10498" y="2936095"/>
                </a:lnTo>
                <a:lnTo>
                  <a:pt x="2674" y="2891309"/>
                </a:lnTo>
                <a:lnTo>
                  <a:pt x="0" y="2844952"/>
                </a:lnTo>
                <a:lnTo>
                  <a:pt x="0" y="1254914"/>
                </a:lnTo>
                <a:close/>
              </a:path>
            </a:pathLst>
          </a:custGeom>
          <a:ln w="730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57729" y="4032884"/>
            <a:ext cx="4006215" cy="1085850"/>
          </a:xfrm>
          <a:custGeom>
            <a:avLst/>
            <a:gdLst/>
            <a:ahLst/>
            <a:cxnLst/>
            <a:rect l="l" t="t" r="r" b="b"/>
            <a:pathLst>
              <a:path w="4006215" h="1085850">
                <a:moveTo>
                  <a:pt x="0" y="0"/>
                </a:moveTo>
                <a:lnTo>
                  <a:pt x="4006215" y="0"/>
                </a:lnTo>
                <a:lnTo>
                  <a:pt x="4006215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54200" y="7607300"/>
            <a:ext cx="9060180" cy="131318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841500" marR="1085215" indent="-749300">
              <a:lnSpc>
                <a:spcPts val="2500"/>
              </a:lnSpc>
              <a:spcBef>
                <a:spcPts val="300"/>
              </a:spcBef>
              <a:buAutoNum type="arabicPeriod"/>
              <a:tabLst>
                <a:tab pos="1424940" algn="l"/>
              </a:tabLst>
            </a:pPr>
            <a:r>
              <a:rPr dirty="0" sz="2200" spc="-20">
                <a:latin typeface="Noto Sans CJK JP Regular"/>
                <a:cs typeface="Noto Sans CJK JP Regular"/>
              </a:rPr>
              <a:t>Client가 </a:t>
            </a:r>
            <a:r>
              <a:rPr dirty="0" sz="2200" spc="10">
                <a:latin typeface="Noto Sans CJK JP Regular"/>
                <a:cs typeface="Noto Sans CJK JP Regular"/>
              </a:rPr>
              <a:t>ID, </a:t>
            </a:r>
            <a:r>
              <a:rPr dirty="0" sz="2200" spc="-45">
                <a:latin typeface="Noto Sans CJK JP Regular"/>
                <a:cs typeface="Noto Sans CJK JP Regular"/>
              </a:rPr>
              <a:t>Password를 </a:t>
            </a:r>
            <a:r>
              <a:rPr dirty="0" sz="2200" spc="40">
                <a:latin typeface="Noto Sans CJK JP Regular"/>
                <a:cs typeface="Noto Sans CJK JP Regular"/>
              </a:rPr>
              <a:t>입력 후 로그인 버튼을 누르면  입력스트림으로 서버에 계정을 송신하게</a:t>
            </a:r>
            <a:r>
              <a:rPr dirty="0" sz="2200" spc="350">
                <a:latin typeface="Noto Sans CJK JP Regular"/>
                <a:cs typeface="Noto Sans CJK JP Regular"/>
              </a:rPr>
              <a:t> </a:t>
            </a:r>
            <a:r>
              <a:rPr dirty="0" sz="2200" spc="45">
                <a:latin typeface="Noto Sans CJK JP Regular"/>
                <a:cs typeface="Noto Sans CJK JP Regular"/>
              </a:rPr>
              <a:t>된다.</a:t>
            </a:r>
            <a:endParaRPr sz="2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buFont typeface="Noto Sans CJK JP Regular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 marL="344805" indent="-332105">
              <a:lnSpc>
                <a:spcPct val="100000"/>
              </a:lnSpc>
              <a:buAutoNum type="arabicPeriod"/>
              <a:tabLst>
                <a:tab pos="345440" algn="l"/>
              </a:tabLst>
            </a:pPr>
            <a:r>
              <a:rPr dirty="0" sz="2200" spc="40">
                <a:latin typeface="Noto Sans CJK JP Regular"/>
                <a:cs typeface="Noto Sans CJK JP Regular"/>
              </a:rPr>
              <a:t>서버에는 계정 정보를 받으면 </a:t>
            </a:r>
            <a:r>
              <a:rPr dirty="0" sz="2200" spc="-20">
                <a:latin typeface="Noto Sans CJK JP Regular"/>
                <a:cs typeface="Noto Sans CJK JP Regular"/>
              </a:rPr>
              <a:t>ObjectStream으로 </a:t>
            </a:r>
            <a:r>
              <a:rPr dirty="0" sz="2200" spc="40">
                <a:latin typeface="Noto Sans CJK JP Regular"/>
                <a:cs typeface="Noto Sans CJK JP Regular"/>
              </a:rPr>
              <a:t>데이터를 송신하게</a:t>
            </a:r>
            <a:r>
              <a:rPr dirty="0" sz="2200" spc="135">
                <a:latin typeface="Noto Sans CJK JP Regular"/>
                <a:cs typeface="Noto Sans CJK JP Regular"/>
              </a:rPr>
              <a:t> </a:t>
            </a:r>
            <a:r>
              <a:rPr dirty="0" sz="2200" spc="45">
                <a:latin typeface="Noto Sans CJK JP Regular"/>
                <a:cs typeface="Noto Sans CJK JP Regular"/>
              </a:rPr>
              <a:t>된다.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952750">
              <a:lnSpc>
                <a:spcPct val="100000"/>
              </a:lnSpc>
              <a:spcBef>
                <a:spcPts val="1900"/>
              </a:spcBef>
              <a:tabLst>
                <a:tab pos="55568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기존회원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로그인</a:t>
            </a:r>
            <a:endParaRPr sz="3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437" y="1657350"/>
            <a:ext cx="6475162" cy="3568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83667" y="5539740"/>
            <a:ext cx="7064198" cy="377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35240" y="1580514"/>
            <a:ext cx="4435475" cy="3886200"/>
          </a:xfrm>
          <a:custGeom>
            <a:avLst/>
            <a:gdLst/>
            <a:ahLst/>
            <a:cxnLst/>
            <a:rect l="l" t="t" r="r" b="b"/>
            <a:pathLst>
              <a:path w="4435475" h="3886200">
                <a:moveTo>
                  <a:pt x="161264" y="594053"/>
                </a:moveTo>
                <a:lnTo>
                  <a:pt x="163233" y="545332"/>
                </a:lnTo>
                <a:lnTo>
                  <a:pt x="169039" y="497695"/>
                </a:lnTo>
                <a:lnTo>
                  <a:pt x="178529" y="451295"/>
                </a:lnTo>
                <a:lnTo>
                  <a:pt x="191549" y="406287"/>
                </a:lnTo>
                <a:lnTo>
                  <a:pt x="207948" y="362821"/>
                </a:lnTo>
                <a:lnTo>
                  <a:pt x="227571" y="321052"/>
                </a:lnTo>
                <a:lnTo>
                  <a:pt x="250267" y="281131"/>
                </a:lnTo>
                <a:lnTo>
                  <a:pt x="275882" y="243213"/>
                </a:lnTo>
                <a:lnTo>
                  <a:pt x="304264" y="207450"/>
                </a:lnTo>
                <a:lnTo>
                  <a:pt x="335259" y="173994"/>
                </a:lnTo>
                <a:lnTo>
                  <a:pt x="368714" y="142999"/>
                </a:lnTo>
                <a:lnTo>
                  <a:pt x="404478" y="114618"/>
                </a:lnTo>
                <a:lnTo>
                  <a:pt x="442396" y="89002"/>
                </a:lnTo>
                <a:lnTo>
                  <a:pt x="482316" y="66307"/>
                </a:lnTo>
                <a:lnTo>
                  <a:pt x="524086" y="46683"/>
                </a:lnTo>
                <a:lnTo>
                  <a:pt x="567551" y="30285"/>
                </a:lnTo>
                <a:lnTo>
                  <a:pt x="612560" y="17264"/>
                </a:lnTo>
                <a:lnTo>
                  <a:pt x="658959" y="7775"/>
                </a:lnTo>
                <a:lnTo>
                  <a:pt x="706596" y="1969"/>
                </a:lnTo>
                <a:lnTo>
                  <a:pt x="755318" y="0"/>
                </a:lnTo>
                <a:lnTo>
                  <a:pt x="873629" y="0"/>
                </a:lnTo>
                <a:lnTo>
                  <a:pt x="3841394" y="0"/>
                </a:lnTo>
                <a:lnTo>
                  <a:pt x="3890116" y="1969"/>
                </a:lnTo>
                <a:lnTo>
                  <a:pt x="3937754" y="7775"/>
                </a:lnTo>
                <a:lnTo>
                  <a:pt x="3984154" y="17264"/>
                </a:lnTo>
                <a:lnTo>
                  <a:pt x="4029163" y="30285"/>
                </a:lnTo>
                <a:lnTo>
                  <a:pt x="4072629" y="46683"/>
                </a:lnTo>
                <a:lnTo>
                  <a:pt x="4114398" y="66307"/>
                </a:lnTo>
                <a:lnTo>
                  <a:pt x="4154319" y="89002"/>
                </a:lnTo>
                <a:lnTo>
                  <a:pt x="4192237" y="114618"/>
                </a:lnTo>
                <a:lnTo>
                  <a:pt x="4228000" y="142999"/>
                </a:lnTo>
                <a:lnTo>
                  <a:pt x="4261456" y="173994"/>
                </a:lnTo>
                <a:lnTo>
                  <a:pt x="4292451" y="207450"/>
                </a:lnTo>
                <a:lnTo>
                  <a:pt x="4320832" y="243213"/>
                </a:lnTo>
                <a:lnTo>
                  <a:pt x="4346447" y="281131"/>
                </a:lnTo>
                <a:lnTo>
                  <a:pt x="4369143" y="321052"/>
                </a:lnTo>
                <a:lnTo>
                  <a:pt x="4388766" y="362821"/>
                </a:lnTo>
                <a:lnTo>
                  <a:pt x="4405164" y="406287"/>
                </a:lnTo>
                <a:lnTo>
                  <a:pt x="4418185" y="451295"/>
                </a:lnTo>
                <a:lnTo>
                  <a:pt x="4427674" y="497695"/>
                </a:lnTo>
                <a:lnTo>
                  <a:pt x="4433480" y="545332"/>
                </a:lnTo>
                <a:lnTo>
                  <a:pt x="4435449" y="594053"/>
                </a:lnTo>
                <a:lnTo>
                  <a:pt x="4435449" y="2970199"/>
                </a:lnTo>
                <a:lnTo>
                  <a:pt x="4433480" y="3018922"/>
                </a:lnTo>
                <a:lnTo>
                  <a:pt x="4427674" y="3066559"/>
                </a:lnTo>
                <a:lnTo>
                  <a:pt x="4418185" y="3112959"/>
                </a:lnTo>
                <a:lnTo>
                  <a:pt x="4405164" y="3157968"/>
                </a:lnTo>
                <a:lnTo>
                  <a:pt x="4388766" y="3201434"/>
                </a:lnTo>
                <a:lnTo>
                  <a:pt x="4369143" y="3243204"/>
                </a:lnTo>
                <a:lnTo>
                  <a:pt x="4346447" y="3283124"/>
                </a:lnTo>
                <a:lnTo>
                  <a:pt x="4320832" y="3321042"/>
                </a:lnTo>
                <a:lnTo>
                  <a:pt x="4292451" y="3356806"/>
                </a:lnTo>
                <a:lnTo>
                  <a:pt x="4261456" y="3390261"/>
                </a:lnTo>
                <a:lnTo>
                  <a:pt x="4228000" y="3421256"/>
                </a:lnTo>
                <a:lnTo>
                  <a:pt x="4192237" y="3449638"/>
                </a:lnTo>
                <a:lnTo>
                  <a:pt x="4154319" y="3475252"/>
                </a:lnTo>
                <a:lnTo>
                  <a:pt x="4114398" y="3497948"/>
                </a:lnTo>
                <a:lnTo>
                  <a:pt x="4072629" y="3517571"/>
                </a:lnTo>
                <a:lnTo>
                  <a:pt x="4029163" y="3533970"/>
                </a:lnTo>
                <a:lnTo>
                  <a:pt x="3984154" y="3546990"/>
                </a:lnTo>
                <a:lnTo>
                  <a:pt x="3937754" y="3556479"/>
                </a:lnTo>
                <a:lnTo>
                  <a:pt x="3890116" y="3562285"/>
                </a:lnTo>
                <a:lnTo>
                  <a:pt x="3841394" y="3564254"/>
                </a:lnTo>
                <a:lnTo>
                  <a:pt x="1942172" y="3564254"/>
                </a:lnTo>
                <a:lnTo>
                  <a:pt x="0" y="3886034"/>
                </a:lnTo>
                <a:lnTo>
                  <a:pt x="873629" y="3564254"/>
                </a:lnTo>
                <a:lnTo>
                  <a:pt x="755318" y="3564254"/>
                </a:lnTo>
                <a:lnTo>
                  <a:pt x="706596" y="3562285"/>
                </a:lnTo>
                <a:lnTo>
                  <a:pt x="658959" y="3556479"/>
                </a:lnTo>
                <a:lnTo>
                  <a:pt x="612560" y="3546990"/>
                </a:lnTo>
                <a:lnTo>
                  <a:pt x="567551" y="3533970"/>
                </a:lnTo>
                <a:lnTo>
                  <a:pt x="524086" y="3517571"/>
                </a:lnTo>
                <a:lnTo>
                  <a:pt x="482316" y="3497948"/>
                </a:lnTo>
                <a:lnTo>
                  <a:pt x="442396" y="3475252"/>
                </a:lnTo>
                <a:lnTo>
                  <a:pt x="404478" y="3449638"/>
                </a:lnTo>
                <a:lnTo>
                  <a:pt x="368714" y="3421256"/>
                </a:lnTo>
                <a:lnTo>
                  <a:pt x="335259" y="3390261"/>
                </a:lnTo>
                <a:lnTo>
                  <a:pt x="304264" y="3356806"/>
                </a:lnTo>
                <a:lnTo>
                  <a:pt x="275882" y="3321042"/>
                </a:lnTo>
                <a:lnTo>
                  <a:pt x="250267" y="3283124"/>
                </a:lnTo>
                <a:lnTo>
                  <a:pt x="227571" y="3243204"/>
                </a:lnTo>
                <a:lnTo>
                  <a:pt x="207948" y="3201434"/>
                </a:lnTo>
                <a:lnTo>
                  <a:pt x="191549" y="3157968"/>
                </a:lnTo>
                <a:lnTo>
                  <a:pt x="178529" y="3112959"/>
                </a:lnTo>
                <a:lnTo>
                  <a:pt x="169039" y="3066559"/>
                </a:lnTo>
                <a:lnTo>
                  <a:pt x="163233" y="3018922"/>
                </a:lnTo>
                <a:lnTo>
                  <a:pt x="161264" y="2970199"/>
                </a:lnTo>
                <a:lnTo>
                  <a:pt x="161264" y="2079142"/>
                </a:lnTo>
                <a:lnTo>
                  <a:pt x="161264" y="594053"/>
                </a:lnTo>
                <a:close/>
              </a:path>
            </a:pathLst>
          </a:custGeom>
          <a:ln w="730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874000" y="2400300"/>
            <a:ext cx="3719829" cy="1899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Noto Sans CJK JP Regular"/>
                <a:cs typeface="Noto Sans CJK JP Regular"/>
              </a:rPr>
              <a:t>ArrayList를 </a:t>
            </a:r>
            <a:r>
              <a:rPr dirty="0" sz="1800" spc="35">
                <a:latin typeface="Noto Sans CJK JP Regular"/>
                <a:cs typeface="Noto Sans CJK JP Regular"/>
              </a:rPr>
              <a:t>사용하여</a:t>
            </a:r>
            <a:r>
              <a:rPr dirty="0" sz="1800" spc="-175">
                <a:latin typeface="Noto Sans CJK JP Regular"/>
                <a:cs typeface="Noto Sans CJK JP Regular"/>
              </a:rPr>
              <a:t> </a:t>
            </a:r>
            <a:r>
              <a:rPr dirty="0" sz="1800" spc="-35">
                <a:latin typeface="Noto Sans CJK JP Regular"/>
                <a:cs typeface="Noto Sans CJK JP Regular"/>
              </a:rPr>
              <a:t>구분자’///’를</a:t>
            </a:r>
            <a:endParaRPr sz="1800">
              <a:latin typeface="Noto Sans CJK JP Regular"/>
              <a:cs typeface="Noto Sans CJK JP Regular"/>
            </a:endParaRPr>
          </a:p>
          <a:p>
            <a:pPr algn="ctr" marL="12700" marR="5080">
              <a:lnSpc>
                <a:spcPct val="194400"/>
              </a:lnSpc>
            </a:pPr>
            <a:r>
              <a:rPr dirty="0" sz="1800" spc="35">
                <a:latin typeface="Noto Sans CJK JP Regular"/>
                <a:cs typeface="Noto Sans CJK JP Regular"/>
              </a:rPr>
              <a:t>통해서 데이터를 분기시켜</a:t>
            </a:r>
            <a:r>
              <a:rPr dirty="0" sz="1800" spc="16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만약</a:t>
            </a:r>
            <a:r>
              <a:rPr dirty="0" sz="1800" spc="8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제시된 </a:t>
            </a:r>
            <a:r>
              <a:rPr dirty="0" sz="1800" spc="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타입에 맞지 않는 정보를 입력 할시  재입력 다이얼이</a:t>
            </a:r>
            <a:r>
              <a:rPr dirty="0" sz="1800" spc="15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반환된다.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3894" y="4849431"/>
            <a:ext cx="4274185" cy="4570095"/>
          </a:xfrm>
          <a:custGeom>
            <a:avLst/>
            <a:gdLst/>
            <a:ahLst/>
            <a:cxnLst/>
            <a:rect l="l" t="t" r="r" b="b"/>
            <a:pathLst>
              <a:path w="4274185" h="4570095">
                <a:moveTo>
                  <a:pt x="0" y="1599311"/>
                </a:moveTo>
                <a:lnTo>
                  <a:pt x="1969" y="1550590"/>
                </a:lnTo>
                <a:lnTo>
                  <a:pt x="7775" y="1502954"/>
                </a:lnTo>
                <a:lnTo>
                  <a:pt x="17264" y="1456555"/>
                </a:lnTo>
                <a:lnTo>
                  <a:pt x="30285" y="1411547"/>
                </a:lnTo>
                <a:lnTo>
                  <a:pt x="46683" y="1368082"/>
                </a:lnTo>
                <a:lnTo>
                  <a:pt x="66307" y="1326313"/>
                </a:lnTo>
                <a:lnTo>
                  <a:pt x="89002" y="1286393"/>
                </a:lnTo>
                <a:lnTo>
                  <a:pt x="114618" y="1248475"/>
                </a:lnTo>
                <a:lnTo>
                  <a:pt x="142999" y="1212712"/>
                </a:lnTo>
                <a:lnTo>
                  <a:pt x="173994" y="1179256"/>
                </a:lnTo>
                <a:lnTo>
                  <a:pt x="207450" y="1148261"/>
                </a:lnTo>
                <a:lnTo>
                  <a:pt x="243213" y="1119880"/>
                </a:lnTo>
                <a:lnTo>
                  <a:pt x="281131" y="1094265"/>
                </a:lnTo>
                <a:lnTo>
                  <a:pt x="321052" y="1071569"/>
                </a:lnTo>
                <a:lnTo>
                  <a:pt x="362821" y="1051946"/>
                </a:lnTo>
                <a:lnTo>
                  <a:pt x="406287" y="1035547"/>
                </a:lnTo>
                <a:lnTo>
                  <a:pt x="451295" y="1022527"/>
                </a:lnTo>
                <a:lnTo>
                  <a:pt x="497695" y="1013037"/>
                </a:lnTo>
                <a:lnTo>
                  <a:pt x="545332" y="1007231"/>
                </a:lnTo>
                <a:lnTo>
                  <a:pt x="594053" y="1005262"/>
                </a:lnTo>
                <a:lnTo>
                  <a:pt x="712363" y="1005262"/>
                </a:lnTo>
                <a:lnTo>
                  <a:pt x="1459928" y="0"/>
                </a:lnTo>
                <a:lnTo>
                  <a:pt x="1780908" y="1005262"/>
                </a:lnTo>
                <a:lnTo>
                  <a:pt x="3680129" y="1005262"/>
                </a:lnTo>
                <a:lnTo>
                  <a:pt x="3728852" y="1007231"/>
                </a:lnTo>
                <a:lnTo>
                  <a:pt x="3776489" y="1013037"/>
                </a:lnTo>
                <a:lnTo>
                  <a:pt x="3822889" y="1022527"/>
                </a:lnTo>
                <a:lnTo>
                  <a:pt x="3867898" y="1035547"/>
                </a:lnTo>
                <a:lnTo>
                  <a:pt x="3911364" y="1051946"/>
                </a:lnTo>
                <a:lnTo>
                  <a:pt x="3953134" y="1071569"/>
                </a:lnTo>
                <a:lnTo>
                  <a:pt x="3993054" y="1094265"/>
                </a:lnTo>
                <a:lnTo>
                  <a:pt x="4030972" y="1119880"/>
                </a:lnTo>
                <a:lnTo>
                  <a:pt x="4066736" y="1148261"/>
                </a:lnTo>
                <a:lnTo>
                  <a:pt x="4100191" y="1179256"/>
                </a:lnTo>
                <a:lnTo>
                  <a:pt x="4131186" y="1212712"/>
                </a:lnTo>
                <a:lnTo>
                  <a:pt x="4159568" y="1248475"/>
                </a:lnTo>
                <a:lnTo>
                  <a:pt x="4185182" y="1286393"/>
                </a:lnTo>
                <a:lnTo>
                  <a:pt x="4207878" y="1326313"/>
                </a:lnTo>
                <a:lnTo>
                  <a:pt x="4227501" y="1368082"/>
                </a:lnTo>
                <a:lnTo>
                  <a:pt x="4243900" y="1411547"/>
                </a:lnTo>
                <a:lnTo>
                  <a:pt x="4256920" y="1456555"/>
                </a:lnTo>
                <a:lnTo>
                  <a:pt x="4266409" y="1502954"/>
                </a:lnTo>
                <a:lnTo>
                  <a:pt x="4272215" y="1550590"/>
                </a:lnTo>
                <a:lnTo>
                  <a:pt x="4274185" y="1599311"/>
                </a:lnTo>
                <a:lnTo>
                  <a:pt x="4274185" y="3975468"/>
                </a:lnTo>
                <a:lnTo>
                  <a:pt x="4272215" y="4024188"/>
                </a:lnTo>
                <a:lnTo>
                  <a:pt x="4266409" y="4071825"/>
                </a:lnTo>
                <a:lnTo>
                  <a:pt x="4256920" y="4118223"/>
                </a:lnTo>
                <a:lnTo>
                  <a:pt x="4243900" y="4163232"/>
                </a:lnTo>
                <a:lnTo>
                  <a:pt x="4227501" y="4206697"/>
                </a:lnTo>
                <a:lnTo>
                  <a:pt x="4207878" y="4248467"/>
                </a:lnTo>
                <a:lnTo>
                  <a:pt x="4185182" y="4288387"/>
                </a:lnTo>
                <a:lnTo>
                  <a:pt x="4159568" y="4326305"/>
                </a:lnTo>
                <a:lnTo>
                  <a:pt x="4131186" y="4362069"/>
                </a:lnTo>
                <a:lnTo>
                  <a:pt x="4100191" y="4395525"/>
                </a:lnTo>
                <a:lnTo>
                  <a:pt x="4066736" y="4426520"/>
                </a:lnTo>
                <a:lnTo>
                  <a:pt x="4030972" y="4454902"/>
                </a:lnTo>
                <a:lnTo>
                  <a:pt x="3993054" y="4480518"/>
                </a:lnTo>
                <a:lnTo>
                  <a:pt x="3953134" y="4503214"/>
                </a:lnTo>
                <a:lnTo>
                  <a:pt x="3911364" y="4522838"/>
                </a:lnTo>
                <a:lnTo>
                  <a:pt x="3867898" y="4539237"/>
                </a:lnTo>
                <a:lnTo>
                  <a:pt x="3822889" y="4552258"/>
                </a:lnTo>
                <a:lnTo>
                  <a:pt x="3776489" y="4561748"/>
                </a:lnTo>
                <a:lnTo>
                  <a:pt x="3728852" y="4567554"/>
                </a:lnTo>
                <a:lnTo>
                  <a:pt x="3680129" y="4569523"/>
                </a:lnTo>
                <a:lnTo>
                  <a:pt x="594053" y="4569523"/>
                </a:lnTo>
                <a:lnTo>
                  <a:pt x="545332" y="4567554"/>
                </a:lnTo>
                <a:lnTo>
                  <a:pt x="497695" y="4561748"/>
                </a:lnTo>
                <a:lnTo>
                  <a:pt x="451295" y="4552258"/>
                </a:lnTo>
                <a:lnTo>
                  <a:pt x="406287" y="4539237"/>
                </a:lnTo>
                <a:lnTo>
                  <a:pt x="362821" y="4522838"/>
                </a:lnTo>
                <a:lnTo>
                  <a:pt x="321052" y="4503214"/>
                </a:lnTo>
                <a:lnTo>
                  <a:pt x="281131" y="4480518"/>
                </a:lnTo>
                <a:lnTo>
                  <a:pt x="243213" y="4454902"/>
                </a:lnTo>
                <a:lnTo>
                  <a:pt x="207450" y="4426520"/>
                </a:lnTo>
                <a:lnTo>
                  <a:pt x="173994" y="4395525"/>
                </a:lnTo>
                <a:lnTo>
                  <a:pt x="142999" y="4362069"/>
                </a:lnTo>
                <a:lnTo>
                  <a:pt x="114618" y="4326305"/>
                </a:lnTo>
                <a:lnTo>
                  <a:pt x="89002" y="4288387"/>
                </a:lnTo>
                <a:lnTo>
                  <a:pt x="66307" y="4248467"/>
                </a:lnTo>
                <a:lnTo>
                  <a:pt x="46683" y="4206697"/>
                </a:lnTo>
                <a:lnTo>
                  <a:pt x="30285" y="4163232"/>
                </a:lnTo>
                <a:lnTo>
                  <a:pt x="17264" y="4118223"/>
                </a:lnTo>
                <a:lnTo>
                  <a:pt x="7775" y="4071825"/>
                </a:lnTo>
                <a:lnTo>
                  <a:pt x="1969" y="4024188"/>
                </a:lnTo>
                <a:lnTo>
                  <a:pt x="0" y="3975468"/>
                </a:lnTo>
                <a:lnTo>
                  <a:pt x="0" y="1599311"/>
                </a:lnTo>
                <a:close/>
              </a:path>
            </a:pathLst>
          </a:custGeom>
          <a:ln w="730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6800" y="6413500"/>
            <a:ext cx="3521075" cy="243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91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Noto Sans CJK JP Regular"/>
                <a:cs typeface="Noto Sans CJK JP Regular"/>
              </a:rPr>
              <a:t>mFilePath </a:t>
            </a:r>
            <a:r>
              <a:rPr dirty="0" sz="1800" spc="35">
                <a:latin typeface="Noto Sans CJK JP Regular"/>
                <a:cs typeface="Noto Sans CJK JP Regular"/>
              </a:rPr>
              <a:t>경로를</a:t>
            </a:r>
            <a:r>
              <a:rPr dirty="0" sz="1800" spc="-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지정하여</a:t>
            </a:r>
            <a:endParaRPr sz="1800">
              <a:latin typeface="Noto Sans CJK JP Regular"/>
              <a:cs typeface="Noto Sans CJK JP Regular"/>
            </a:endParaRPr>
          </a:p>
          <a:p>
            <a:pPr algn="ctr" marL="12700" marR="5080">
              <a:lnSpc>
                <a:spcPct val="194400"/>
              </a:lnSpc>
            </a:pPr>
            <a:r>
              <a:rPr dirty="0" sz="1800" spc="35">
                <a:latin typeface="Noto Sans CJK JP Regular"/>
                <a:cs typeface="Noto Sans CJK JP Regular"/>
              </a:rPr>
              <a:t>데이터 중복이</a:t>
            </a:r>
            <a:r>
              <a:rPr dirty="0" sz="1800" spc="114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발생되면</a:t>
            </a:r>
            <a:r>
              <a:rPr dirty="0" sz="1800" spc="75">
                <a:latin typeface="Noto Sans CJK JP Regular"/>
                <a:cs typeface="Noto Sans CJK JP Regular"/>
              </a:rPr>
              <a:t> </a:t>
            </a:r>
            <a:r>
              <a:rPr dirty="0" sz="1800" spc="-10">
                <a:latin typeface="Noto Sans CJK JP Regular"/>
                <a:cs typeface="Noto Sans CJK JP Regular"/>
              </a:rPr>
              <a:t>“이미가입한 </a:t>
            </a:r>
            <a:r>
              <a:rPr dirty="0" sz="1800" spc="-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아이디 </a:t>
            </a:r>
            <a:r>
              <a:rPr dirty="0" sz="1800" spc="-15">
                <a:latin typeface="Noto Sans CJK JP Regular"/>
                <a:cs typeface="Noto Sans CJK JP Regular"/>
              </a:rPr>
              <a:t>입니다.” </a:t>
            </a:r>
            <a:r>
              <a:rPr dirty="0" sz="1800" spc="35">
                <a:latin typeface="Noto Sans CJK JP Regular"/>
                <a:cs typeface="Noto Sans CJK JP Regular"/>
              </a:rPr>
              <a:t>출력되고  중복되지않을시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ctr" marR="2540">
              <a:lnSpc>
                <a:spcPct val="100000"/>
              </a:lnSpc>
            </a:pPr>
            <a:r>
              <a:rPr dirty="0" sz="1800" spc="35">
                <a:latin typeface="Noto Sans CJK JP Regular"/>
                <a:cs typeface="Noto Sans CJK JP Regular"/>
              </a:rPr>
              <a:t>성공적으로 회원가입이</a:t>
            </a:r>
            <a:r>
              <a:rPr dirty="0" sz="1800" spc="13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진행된다.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495550">
              <a:lnSpc>
                <a:spcPct val="100000"/>
              </a:lnSpc>
              <a:spcBef>
                <a:spcPts val="1900"/>
              </a:spcBef>
              <a:tabLst>
                <a:tab pos="50996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회원가입시 데이터</a:t>
            </a:r>
            <a:r>
              <a:rPr dirty="0" sz="3700" spc="-19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송신</a:t>
            </a:r>
            <a:endParaRPr sz="3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453" y="1880870"/>
            <a:ext cx="5939155" cy="4617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617969" y="1851025"/>
            <a:ext cx="5679439" cy="4633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4687" y="6778625"/>
            <a:ext cx="11284582" cy="2775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90134" y="8159115"/>
            <a:ext cx="7891145" cy="1273175"/>
          </a:xfrm>
          <a:custGeom>
            <a:avLst/>
            <a:gdLst/>
            <a:ahLst/>
            <a:cxnLst/>
            <a:rect l="l" t="t" r="r" b="b"/>
            <a:pathLst>
              <a:path w="7891145" h="1273175">
                <a:moveTo>
                  <a:pt x="0" y="212200"/>
                </a:moveTo>
                <a:lnTo>
                  <a:pt x="5604" y="163544"/>
                </a:lnTo>
                <a:lnTo>
                  <a:pt x="21568" y="118879"/>
                </a:lnTo>
                <a:lnTo>
                  <a:pt x="46617" y="79479"/>
                </a:lnTo>
                <a:lnTo>
                  <a:pt x="79479" y="46617"/>
                </a:lnTo>
                <a:lnTo>
                  <a:pt x="118879" y="21568"/>
                </a:lnTo>
                <a:lnTo>
                  <a:pt x="163544" y="5604"/>
                </a:lnTo>
                <a:lnTo>
                  <a:pt x="212200" y="0"/>
                </a:lnTo>
                <a:lnTo>
                  <a:pt x="1315186" y="0"/>
                </a:lnTo>
                <a:lnTo>
                  <a:pt x="2748407" y="174056"/>
                </a:lnTo>
                <a:lnTo>
                  <a:pt x="3287979" y="0"/>
                </a:lnTo>
                <a:lnTo>
                  <a:pt x="7678940" y="0"/>
                </a:lnTo>
                <a:lnTo>
                  <a:pt x="7727596" y="5604"/>
                </a:lnTo>
                <a:lnTo>
                  <a:pt x="7772262" y="21568"/>
                </a:lnTo>
                <a:lnTo>
                  <a:pt x="7811662" y="46617"/>
                </a:lnTo>
                <a:lnTo>
                  <a:pt x="7844525" y="79479"/>
                </a:lnTo>
                <a:lnTo>
                  <a:pt x="7869576" y="118879"/>
                </a:lnTo>
                <a:lnTo>
                  <a:pt x="7885540" y="163544"/>
                </a:lnTo>
                <a:lnTo>
                  <a:pt x="7891145" y="212200"/>
                </a:lnTo>
                <a:lnTo>
                  <a:pt x="7891145" y="1060974"/>
                </a:lnTo>
                <a:lnTo>
                  <a:pt x="7885540" y="1109630"/>
                </a:lnTo>
                <a:lnTo>
                  <a:pt x="7869576" y="1154295"/>
                </a:lnTo>
                <a:lnTo>
                  <a:pt x="7844525" y="1193695"/>
                </a:lnTo>
                <a:lnTo>
                  <a:pt x="7811662" y="1226557"/>
                </a:lnTo>
                <a:lnTo>
                  <a:pt x="7772262" y="1251606"/>
                </a:lnTo>
                <a:lnTo>
                  <a:pt x="7727596" y="1267570"/>
                </a:lnTo>
                <a:lnTo>
                  <a:pt x="7678940" y="1273175"/>
                </a:lnTo>
                <a:lnTo>
                  <a:pt x="212200" y="1273175"/>
                </a:lnTo>
                <a:lnTo>
                  <a:pt x="163544" y="1267570"/>
                </a:lnTo>
                <a:lnTo>
                  <a:pt x="118879" y="1251606"/>
                </a:lnTo>
                <a:lnTo>
                  <a:pt x="79479" y="1226557"/>
                </a:lnTo>
                <a:lnTo>
                  <a:pt x="46617" y="1193695"/>
                </a:lnTo>
                <a:lnTo>
                  <a:pt x="21568" y="1154295"/>
                </a:lnTo>
                <a:lnTo>
                  <a:pt x="5604" y="1109630"/>
                </a:lnTo>
                <a:lnTo>
                  <a:pt x="0" y="1060974"/>
                </a:lnTo>
                <a:lnTo>
                  <a:pt x="0" y="212195"/>
                </a:lnTo>
                <a:close/>
              </a:path>
            </a:pathLst>
          </a:custGeom>
          <a:ln w="730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07300" y="8636000"/>
            <a:ext cx="2448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latin typeface="Noto Sans CJK JP Regular"/>
                <a:cs typeface="Noto Sans CJK JP Regular"/>
              </a:rPr>
              <a:t>Alert발생 </a:t>
            </a:r>
            <a:r>
              <a:rPr dirty="0" sz="1800" spc="35">
                <a:latin typeface="Noto Sans CJK JP Regular"/>
                <a:cs typeface="Noto Sans CJK JP Regular"/>
              </a:rPr>
              <a:t>및 데이터</a:t>
            </a:r>
            <a:r>
              <a:rPr dirty="0" sz="1800" spc="17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분개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111250">
              <a:lnSpc>
                <a:spcPct val="100000"/>
              </a:lnSpc>
              <a:spcBef>
                <a:spcPts val="1900"/>
              </a:spcBef>
              <a:tabLst>
                <a:tab pos="37153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형식에 맞지 않는 입력값에</a:t>
            </a:r>
            <a:r>
              <a:rPr dirty="0" sz="3700" spc="-1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에러발생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6790" y="1756410"/>
            <a:ext cx="5905219" cy="5960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9263" y="8119109"/>
            <a:ext cx="12057380" cy="1273175"/>
          </a:xfrm>
          <a:custGeom>
            <a:avLst/>
            <a:gdLst/>
            <a:ahLst/>
            <a:cxnLst/>
            <a:rect l="l" t="t" r="r" b="b"/>
            <a:pathLst>
              <a:path w="12057380" h="1273175">
                <a:moveTo>
                  <a:pt x="0" y="212200"/>
                </a:moveTo>
                <a:lnTo>
                  <a:pt x="5604" y="163544"/>
                </a:lnTo>
                <a:lnTo>
                  <a:pt x="21568" y="118879"/>
                </a:lnTo>
                <a:lnTo>
                  <a:pt x="46617" y="79479"/>
                </a:lnTo>
                <a:lnTo>
                  <a:pt x="79479" y="46617"/>
                </a:lnTo>
                <a:lnTo>
                  <a:pt x="118879" y="21568"/>
                </a:lnTo>
                <a:lnTo>
                  <a:pt x="163544" y="5604"/>
                </a:lnTo>
                <a:lnTo>
                  <a:pt x="212200" y="0"/>
                </a:lnTo>
                <a:lnTo>
                  <a:pt x="2009559" y="0"/>
                </a:lnTo>
                <a:lnTo>
                  <a:pt x="4199458" y="174056"/>
                </a:lnTo>
                <a:lnTo>
                  <a:pt x="5023904" y="0"/>
                </a:lnTo>
                <a:lnTo>
                  <a:pt x="11845175" y="0"/>
                </a:lnTo>
                <a:lnTo>
                  <a:pt x="11893831" y="5604"/>
                </a:lnTo>
                <a:lnTo>
                  <a:pt x="11938497" y="21568"/>
                </a:lnTo>
                <a:lnTo>
                  <a:pt x="11977897" y="46617"/>
                </a:lnTo>
                <a:lnTo>
                  <a:pt x="12010760" y="79479"/>
                </a:lnTo>
                <a:lnTo>
                  <a:pt x="12035811" y="118879"/>
                </a:lnTo>
                <a:lnTo>
                  <a:pt x="12051775" y="163544"/>
                </a:lnTo>
                <a:lnTo>
                  <a:pt x="12057380" y="212200"/>
                </a:lnTo>
                <a:lnTo>
                  <a:pt x="12057380" y="1060974"/>
                </a:lnTo>
                <a:lnTo>
                  <a:pt x="12051775" y="1109630"/>
                </a:lnTo>
                <a:lnTo>
                  <a:pt x="12035811" y="1154295"/>
                </a:lnTo>
                <a:lnTo>
                  <a:pt x="12010760" y="1193695"/>
                </a:lnTo>
                <a:lnTo>
                  <a:pt x="11977897" y="1226557"/>
                </a:lnTo>
                <a:lnTo>
                  <a:pt x="11938497" y="1251606"/>
                </a:lnTo>
                <a:lnTo>
                  <a:pt x="11893831" y="1267570"/>
                </a:lnTo>
                <a:lnTo>
                  <a:pt x="11845175" y="1273175"/>
                </a:lnTo>
                <a:lnTo>
                  <a:pt x="212200" y="1273175"/>
                </a:lnTo>
                <a:lnTo>
                  <a:pt x="163544" y="1267570"/>
                </a:lnTo>
                <a:lnTo>
                  <a:pt x="118879" y="1251606"/>
                </a:lnTo>
                <a:lnTo>
                  <a:pt x="79479" y="1226557"/>
                </a:lnTo>
                <a:lnTo>
                  <a:pt x="46617" y="1193695"/>
                </a:lnTo>
                <a:lnTo>
                  <a:pt x="21568" y="1154295"/>
                </a:lnTo>
                <a:lnTo>
                  <a:pt x="5604" y="1109630"/>
                </a:lnTo>
                <a:lnTo>
                  <a:pt x="0" y="1060974"/>
                </a:lnTo>
                <a:lnTo>
                  <a:pt x="0" y="212195"/>
                </a:lnTo>
                <a:close/>
              </a:path>
            </a:pathLst>
          </a:custGeom>
          <a:ln w="730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74700" y="8331200"/>
            <a:ext cx="11456670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latin typeface="Noto Sans CJK JP Regular"/>
                <a:cs typeface="Noto Sans CJK JP Regular"/>
              </a:rPr>
              <a:t>파일에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바뀐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정보를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저장하기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위해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수정한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데이터를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포함한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회원의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모든정보를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다시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덮어쓴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후</a:t>
            </a:r>
            <a:endParaRPr sz="1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800" spc="35">
                <a:latin typeface="Noto Sans CJK JP Regular"/>
                <a:cs typeface="Noto Sans CJK JP Regular"/>
              </a:rPr>
              <a:t>파일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클래스는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원하는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정보만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읽어서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그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부분만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수정하기가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안되거나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까다로우므로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한번에</a:t>
            </a:r>
            <a:r>
              <a:rPr dirty="0" sz="1800" spc="100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덮어씌우는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방식을</a:t>
            </a:r>
            <a:r>
              <a:rPr dirty="0" sz="1800" spc="95">
                <a:latin typeface="Noto Sans CJK JP Regular"/>
                <a:cs typeface="Noto Sans CJK JP Regular"/>
              </a:rPr>
              <a:t> </a:t>
            </a:r>
            <a:r>
              <a:rPr dirty="0" sz="1800" spc="35">
                <a:latin typeface="Noto Sans CJK JP Regular"/>
                <a:cs typeface="Noto Sans CJK JP Regular"/>
              </a:rPr>
              <a:t>선택했음.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40" y="1647825"/>
            <a:ext cx="5700395" cy="6224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593850">
              <a:lnSpc>
                <a:spcPct val="100000"/>
              </a:lnSpc>
              <a:spcBef>
                <a:spcPts val="1900"/>
              </a:spcBef>
              <a:tabLst>
                <a:tab pos="41979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로그인 이후 회원정보</a:t>
            </a:r>
            <a:r>
              <a:rPr dirty="0" sz="3700" spc="-4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변경기능</a:t>
            </a:r>
            <a:endParaRPr sz="3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959" y="1755139"/>
            <a:ext cx="8845550" cy="7319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71558" y="1754797"/>
            <a:ext cx="2908300" cy="7434580"/>
          </a:xfrm>
          <a:prstGeom prst="rect">
            <a:avLst/>
          </a:prstGeom>
          <a:solidFill>
            <a:srgbClr val="F3B80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572135" marR="269875" indent="-304800">
              <a:lnSpc>
                <a:spcPct val="183300"/>
              </a:lnSpc>
              <a:spcBef>
                <a:spcPts val="1345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로그인시 해당 데이터가  존재하지 않으면  로그인 거부가</a:t>
            </a:r>
            <a:r>
              <a:rPr dirty="0" sz="2000" spc="-15">
                <a:latin typeface="Noto Sans CJK JP Regular"/>
                <a:cs typeface="Noto Sans CJK JP Regular"/>
              </a:rPr>
              <a:t> </a:t>
            </a:r>
            <a:r>
              <a:rPr dirty="0" sz="2000" spc="-30">
                <a:latin typeface="Noto Sans CJK JP Regular"/>
                <a:cs typeface="Noto Sans CJK JP Regular"/>
              </a:rPr>
              <a:t>됨.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343150">
              <a:lnSpc>
                <a:spcPct val="100000"/>
              </a:lnSpc>
              <a:spcBef>
                <a:spcPts val="1900"/>
              </a:spcBef>
              <a:tabLst>
                <a:tab pos="49472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미가입계정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로그인거부</a:t>
            </a:r>
            <a:endParaRPr sz="37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119" y="1854200"/>
            <a:ext cx="4927600" cy="599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76744" y="1851025"/>
            <a:ext cx="5280025" cy="6068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92775" y="4751070"/>
            <a:ext cx="942340" cy="742315"/>
          </a:xfrm>
          <a:custGeom>
            <a:avLst/>
            <a:gdLst/>
            <a:ahLst/>
            <a:cxnLst/>
            <a:rect l="l" t="t" r="r" b="b"/>
            <a:pathLst>
              <a:path w="942340" h="742314">
                <a:moveTo>
                  <a:pt x="571182" y="0"/>
                </a:moveTo>
                <a:lnTo>
                  <a:pt x="571182" y="185585"/>
                </a:lnTo>
                <a:lnTo>
                  <a:pt x="0" y="185585"/>
                </a:lnTo>
                <a:lnTo>
                  <a:pt x="0" y="556742"/>
                </a:lnTo>
                <a:lnTo>
                  <a:pt x="571182" y="556742"/>
                </a:lnTo>
                <a:lnTo>
                  <a:pt x="571182" y="742314"/>
                </a:lnTo>
                <a:lnTo>
                  <a:pt x="942340" y="371157"/>
                </a:lnTo>
                <a:lnTo>
                  <a:pt x="57118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92775" y="4751070"/>
            <a:ext cx="942340" cy="742315"/>
          </a:xfrm>
          <a:custGeom>
            <a:avLst/>
            <a:gdLst/>
            <a:ahLst/>
            <a:cxnLst/>
            <a:rect l="l" t="t" r="r" b="b"/>
            <a:pathLst>
              <a:path w="942340" h="742314">
                <a:moveTo>
                  <a:pt x="571181" y="556736"/>
                </a:moveTo>
                <a:lnTo>
                  <a:pt x="571181" y="742315"/>
                </a:lnTo>
                <a:lnTo>
                  <a:pt x="942338" y="371157"/>
                </a:lnTo>
                <a:lnTo>
                  <a:pt x="571181" y="0"/>
                </a:lnTo>
                <a:lnTo>
                  <a:pt x="571181" y="185578"/>
                </a:lnTo>
                <a:lnTo>
                  <a:pt x="0" y="185578"/>
                </a:lnTo>
                <a:lnTo>
                  <a:pt x="0" y="556736"/>
                </a:lnTo>
                <a:lnTo>
                  <a:pt x="571181" y="556736"/>
                </a:lnTo>
                <a:close/>
              </a:path>
            </a:pathLst>
          </a:custGeom>
          <a:ln w="25399">
            <a:solidFill>
              <a:srgbClr val="0076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5445" y="8004175"/>
            <a:ext cx="11871325" cy="1577975"/>
          </a:xfrm>
          <a:custGeom>
            <a:avLst/>
            <a:gdLst/>
            <a:ahLst/>
            <a:cxnLst/>
            <a:rect l="l" t="t" r="r" b="b"/>
            <a:pathLst>
              <a:path w="11871325" h="1577975">
                <a:moveTo>
                  <a:pt x="0" y="0"/>
                </a:moveTo>
                <a:lnTo>
                  <a:pt x="11871325" y="0"/>
                </a:lnTo>
                <a:lnTo>
                  <a:pt x="11871325" y="1577973"/>
                </a:lnTo>
                <a:lnTo>
                  <a:pt x="0" y="1577973"/>
                </a:lnTo>
                <a:lnTo>
                  <a:pt x="0" y="0"/>
                </a:lnTo>
                <a:close/>
              </a:path>
            </a:pathLst>
          </a:custGeom>
          <a:solidFill>
            <a:srgbClr val="F3B8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25600" y="8597900"/>
            <a:ext cx="93897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텍스트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필드에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맞지않는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타입이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입력될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시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5">
                <a:latin typeface="Noto Sans CJK JP Regular"/>
                <a:cs typeface="Noto Sans CJK JP Regular"/>
              </a:rPr>
              <a:t>“숫자만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입력해주세요”라는</a:t>
            </a:r>
            <a:r>
              <a:rPr dirty="0" sz="2000" spc="13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다이얼로그가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70">
                <a:latin typeface="Noto Sans CJK JP Regular"/>
                <a:cs typeface="Noto Sans CJK JP Regular"/>
              </a:rPr>
              <a:t>출력된다.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250950">
              <a:lnSpc>
                <a:spcPct val="100000"/>
              </a:lnSpc>
              <a:spcBef>
                <a:spcPts val="1900"/>
              </a:spcBef>
              <a:tabLst>
                <a:tab pos="38550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</a:t>
            </a:r>
            <a:r>
              <a:rPr dirty="0" sz="3700" spc="106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입력값 타입이 맞지 않을 경우 거부</a:t>
            </a:r>
            <a:endParaRPr sz="37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43500" y="726440"/>
            <a:ext cx="2724785" cy="944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820"/>
              </a:lnSpc>
            </a:pPr>
            <a:r>
              <a:rPr dirty="0" sz="6200" spc="-345">
                <a:latin typeface="Noto Sans CJK JP Regular"/>
                <a:cs typeface="Noto Sans CJK JP Regular"/>
              </a:rPr>
              <a:t>기술요소</a:t>
            </a:r>
            <a:endParaRPr sz="62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6672" y="1871243"/>
            <a:ext cx="6506935" cy="4648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101850">
              <a:lnSpc>
                <a:spcPct val="100000"/>
              </a:lnSpc>
              <a:spcBef>
                <a:spcPts val="1900"/>
              </a:spcBef>
              <a:tabLst>
                <a:tab pos="53086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오늘의 단어 학습</a:t>
            </a:r>
            <a:r>
              <a:rPr dirty="0" sz="3700" spc="-4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기능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304800" y="6812280"/>
            <a:ext cx="10366375" cy="109474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400" spc="-25">
                <a:latin typeface="Noto Sans CJK JP Regular"/>
                <a:cs typeface="Noto Sans CJK JP Regular"/>
              </a:rPr>
              <a:t>GUI의 </a:t>
            </a:r>
            <a:r>
              <a:rPr dirty="0" sz="2400" spc="-120">
                <a:latin typeface="Noto Sans CJK JP Regular"/>
                <a:cs typeface="Noto Sans CJK JP Regular"/>
              </a:rPr>
              <a:t>단어 학습하기 버튼을</a:t>
            </a:r>
            <a:r>
              <a:rPr dirty="0" sz="2400" spc="4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눌러서</a:t>
            </a:r>
            <a:endParaRPr sz="2400">
              <a:latin typeface="Noto Sans CJK JP Regular"/>
              <a:cs typeface="Noto Sans CJK JP Regular"/>
            </a:endParaRPr>
          </a:p>
          <a:p>
            <a:pPr marL="495300" indent="-48260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dirty="0" sz="1800" spc="-90">
                <a:latin typeface="Noto Sans CJK JP Regular"/>
                <a:cs typeface="Noto Sans CJK JP Regular"/>
              </a:rPr>
              <a:t>클라이언트가</a:t>
            </a:r>
            <a:r>
              <a:rPr dirty="0" sz="1800" spc="11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네트워크를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통해</a:t>
            </a:r>
            <a:r>
              <a:rPr dirty="0" sz="1800" spc="11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출력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스트림으로</a:t>
            </a:r>
            <a:r>
              <a:rPr dirty="0" sz="1800" spc="11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서버에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70">
                <a:latin typeface="Noto Sans CJK JP Regular"/>
                <a:cs typeface="Noto Sans CJK JP Regular"/>
              </a:rPr>
              <a:t>“todayWords”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메세지를</a:t>
            </a:r>
            <a:r>
              <a:rPr dirty="0" sz="1800" spc="11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송신하는</a:t>
            </a:r>
            <a:r>
              <a:rPr dirty="0" sz="1800" spc="12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스레드</a:t>
            </a:r>
            <a:endParaRPr sz="1800">
              <a:latin typeface="Noto Sans CJK JP Regular"/>
              <a:cs typeface="Noto Sans CJK JP Regular"/>
            </a:endParaRPr>
          </a:p>
          <a:p>
            <a:pPr marL="495300" indent="-4826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dirty="0" sz="1800" spc="-90">
                <a:latin typeface="Noto Sans CJK JP Regular"/>
                <a:cs typeface="Noto Sans CJK JP Regular"/>
              </a:rPr>
              <a:t>서버에서는 </a:t>
            </a:r>
            <a:r>
              <a:rPr dirty="0" sz="1800" spc="-70">
                <a:latin typeface="Noto Sans CJK JP Regular"/>
                <a:cs typeface="Noto Sans CJK JP Regular"/>
              </a:rPr>
              <a:t>“todayWords” </a:t>
            </a:r>
            <a:r>
              <a:rPr dirty="0" sz="1800" spc="-90">
                <a:latin typeface="Noto Sans CJK JP Regular"/>
                <a:cs typeface="Noto Sans CJK JP Regular"/>
              </a:rPr>
              <a:t>메세지를 받으면 </a:t>
            </a:r>
            <a:r>
              <a:rPr dirty="0" sz="1800" spc="-65">
                <a:latin typeface="Noto Sans CJK JP Regular"/>
                <a:cs typeface="Noto Sans CJK JP Regular"/>
              </a:rPr>
              <a:t>objectStream으로 </a:t>
            </a:r>
            <a:r>
              <a:rPr dirty="0" sz="1800" spc="-90">
                <a:latin typeface="Noto Sans CJK JP Regular"/>
                <a:cs typeface="Noto Sans CJK JP Regular"/>
              </a:rPr>
              <a:t>오늘의 단어 </a:t>
            </a:r>
            <a:r>
              <a:rPr dirty="0" sz="1800" spc="-40">
                <a:latin typeface="Noto Sans CJK JP Regular"/>
                <a:cs typeface="Noto Sans CJK JP Regular"/>
              </a:rPr>
              <a:t>ArrayList를 </a:t>
            </a:r>
            <a:r>
              <a:rPr dirty="0" sz="1800" spc="-90">
                <a:latin typeface="Noto Sans CJK JP Regular"/>
                <a:cs typeface="Noto Sans CJK JP Regular"/>
              </a:rPr>
              <a:t>클라이언트에</a:t>
            </a:r>
            <a:r>
              <a:rPr dirty="0" sz="1800" spc="-14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보냄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56555" y="3996626"/>
            <a:ext cx="5628347" cy="2438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75047" y="2243480"/>
            <a:ext cx="4949202" cy="15258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59141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59300" y="8648700"/>
            <a:ext cx="105791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6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957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69999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14600" y="8661400"/>
            <a:ext cx="844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000" spc="35">
                <a:solidFill>
                  <a:srgbClr val="FFFFFF"/>
                </a:solidFill>
                <a:latin typeface="Arial"/>
                <a:cs typeface="Arial"/>
              </a:rPr>
              <a:t>ead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22574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4" y="0"/>
                </a:moveTo>
                <a:lnTo>
                  <a:pt x="590712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1" y="24593"/>
                </a:lnTo>
                <a:lnTo>
                  <a:pt x="417015" y="38426"/>
                </a:lnTo>
                <a:lnTo>
                  <a:pt x="375327" y="55334"/>
                </a:lnTo>
                <a:lnTo>
                  <a:pt x="334680" y="75316"/>
                </a:lnTo>
                <a:lnTo>
                  <a:pt x="295249" y="98372"/>
                </a:lnTo>
                <a:lnTo>
                  <a:pt x="257207" y="124502"/>
                </a:lnTo>
                <a:lnTo>
                  <a:pt x="220728" y="153706"/>
                </a:lnTo>
                <a:lnTo>
                  <a:pt x="185985" y="185985"/>
                </a:lnTo>
                <a:lnTo>
                  <a:pt x="153706" y="220727"/>
                </a:lnTo>
                <a:lnTo>
                  <a:pt x="124502" y="257206"/>
                </a:lnTo>
                <a:lnTo>
                  <a:pt x="98372" y="295248"/>
                </a:lnTo>
                <a:lnTo>
                  <a:pt x="75316" y="334678"/>
                </a:lnTo>
                <a:lnTo>
                  <a:pt x="55334" y="375325"/>
                </a:lnTo>
                <a:lnTo>
                  <a:pt x="38426" y="417012"/>
                </a:lnTo>
                <a:lnTo>
                  <a:pt x="24593" y="459568"/>
                </a:lnTo>
                <a:lnTo>
                  <a:pt x="13833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3" y="767184"/>
                </a:lnTo>
                <a:lnTo>
                  <a:pt x="24593" y="810434"/>
                </a:lnTo>
                <a:lnTo>
                  <a:pt x="38426" y="852990"/>
                </a:lnTo>
                <a:lnTo>
                  <a:pt x="55334" y="894677"/>
                </a:lnTo>
                <a:lnTo>
                  <a:pt x="75316" y="935323"/>
                </a:lnTo>
                <a:lnTo>
                  <a:pt x="98372" y="974753"/>
                </a:lnTo>
                <a:lnTo>
                  <a:pt x="124502" y="1012794"/>
                </a:lnTo>
                <a:lnTo>
                  <a:pt x="153706" y="1049272"/>
                </a:lnTo>
                <a:lnTo>
                  <a:pt x="185985" y="1084014"/>
                </a:lnTo>
                <a:lnTo>
                  <a:pt x="220728" y="1116293"/>
                </a:lnTo>
                <a:lnTo>
                  <a:pt x="257207" y="1145498"/>
                </a:lnTo>
                <a:lnTo>
                  <a:pt x="295249" y="1171629"/>
                </a:lnTo>
                <a:lnTo>
                  <a:pt x="334680" y="1194685"/>
                </a:lnTo>
                <a:lnTo>
                  <a:pt x="375327" y="1214667"/>
                </a:lnTo>
                <a:lnTo>
                  <a:pt x="417015" y="1231575"/>
                </a:lnTo>
                <a:lnTo>
                  <a:pt x="459571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2" y="1268465"/>
                </a:lnTo>
                <a:lnTo>
                  <a:pt x="635004" y="1270002"/>
                </a:lnTo>
                <a:lnTo>
                  <a:pt x="679296" y="1268465"/>
                </a:lnTo>
                <a:lnTo>
                  <a:pt x="723415" y="1263854"/>
                </a:lnTo>
                <a:lnTo>
                  <a:pt x="767186" y="1256169"/>
                </a:lnTo>
                <a:lnTo>
                  <a:pt x="810436" y="1245409"/>
                </a:lnTo>
                <a:lnTo>
                  <a:pt x="852992" y="1231575"/>
                </a:lnTo>
                <a:lnTo>
                  <a:pt x="894679" y="1214667"/>
                </a:lnTo>
                <a:lnTo>
                  <a:pt x="935324" y="1194685"/>
                </a:lnTo>
                <a:lnTo>
                  <a:pt x="974754" y="1171629"/>
                </a:lnTo>
                <a:lnTo>
                  <a:pt x="1012795" y="1145498"/>
                </a:lnTo>
                <a:lnTo>
                  <a:pt x="1049273" y="1116293"/>
                </a:lnTo>
                <a:lnTo>
                  <a:pt x="1084014" y="1084014"/>
                </a:lnTo>
                <a:lnTo>
                  <a:pt x="1116293" y="1049272"/>
                </a:lnTo>
                <a:lnTo>
                  <a:pt x="1145497" y="1012794"/>
                </a:lnTo>
                <a:lnTo>
                  <a:pt x="1171627" y="974753"/>
                </a:lnTo>
                <a:lnTo>
                  <a:pt x="1194683" y="935323"/>
                </a:lnTo>
                <a:lnTo>
                  <a:pt x="1214665" y="894677"/>
                </a:lnTo>
                <a:lnTo>
                  <a:pt x="1231573" y="852990"/>
                </a:lnTo>
                <a:lnTo>
                  <a:pt x="1245406" y="810434"/>
                </a:lnTo>
                <a:lnTo>
                  <a:pt x="1256166" y="767184"/>
                </a:lnTo>
                <a:lnTo>
                  <a:pt x="1263851" y="723412"/>
                </a:lnTo>
                <a:lnTo>
                  <a:pt x="1268462" y="679294"/>
                </a:lnTo>
                <a:lnTo>
                  <a:pt x="1270000" y="635001"/>
                </a:lnTo>
                <a:lnTo>
                  <a:pt x="1268462" y="590709"/>
                </a:lnTo>
                <a:lnTo>
                  <a:pt x="1263851" y="546590"/>
                </a:lnTo>
                <a:lnTo>
                  <a:pt x="1256166" y="502819"/>
                </a:lnTo>
                <a:lnTo>
                  <a:pt x="1245406" y="459568"/>
                </a:lnTo>
                <a:lnTo>
                  <a:pt x="1231573" y="417012"/>
                </a:lnTo>
                <a:lnTo>
                  <a:pt x="1214665" y="375325"/>
                </a:lnTo>
                <a:lnTo>
                  <a:pt x="1194683" y="334678"/>
                </a:lnTo>
                <a:lnTo>
                  <a:pt x="1171627" y="295248"/>
                </a:lnTo>
                <a:lnTo>
                  <a:pt x="1145497" y="257206"/>
                </a:lnTo>
                <a:lnTo>
                  <a:pt x="1116293" y="220727"/>
                </a:lnTo>
                <a:lnTo>
                  <a:pt x="1084014" y="185985"/>
                </a:lnTo>
                <a:lnTo>
                  <a:pt x="1049273" y="153706"/>
                </a:lnTo>
                <a:lnTo>
                  <a:pt x="1012795" y="124502"/>
                </a:lnTo>
                <a:lnTo>
                  <a:pt x="974754" y="98372"/>
                </a:lnTo>
                <a:lnTo>
                  <a:pt x="935324" y="75316"/>
                </a:lnTo>
                <a:lnTo>
                  <a:pt x="894679" y="55334"/>
                </a:lnTo>
                <a:lnTo>
                  <a:pt x="852992" y="38426"/>
                </a:lnTo>
                <a:lnTo>
                  <a:pt x="810436" y="24593"/>
                </a:lnTo>
                <a:lnTo>
                  <a:pt x="767186" y="13833"/>
                </a:lnTo>
                <a:lnTo>
                  <a:pt x="723415" y="6148"/>
                </a:lnTo>
                <a:lnTo>
                  <a:pt x="679296" y="1537"/>
                </a:lnTo>
                <a:lnTo>
                  <a:pt x="6350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781800" y="8597900"/>
            <a:ext cx="948055" cy="4546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50800">
              <a:lnSpc>
                <a:spcPct val="101200"/>
              </a:lnSpc>
              <a:spcBef>
                <a:spcPts val="80"/>
              </a:spcBef>
            </a:pP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Collection 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Framework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80652" y="4354817"/>
            <a:ext cx="1243965" cy="799465"/>
          </a:xfrm>
          <a:custGeom>
            <a:avLst/>
            <a:gdLst/>
            <a:ahLst/>
            <a:cxnLst/>
            <a:rect l="l" t="t" r="r" b="b"/>
            <a:pathLst>
              <a:path w="1243964" h="799464">
                <a:moveTo>
                  <a:pt x="253342" y="0"/>
                </a:moveTo>
                <a:lnTo>
                  <a:pt x="990448" y="0"/>
                </a:lnTo>
                <a:lnTo>
                  <a:pt x="1038814" y="193"/>
                </a:lnTo>
                <a:lnTo>
                  <a:pt x="1077338" y="1551"/>
                </a:lnTo>
                <a:lnTo>
                  <a:pt x="1139135" y="12414"/>
                </a:lnTo>
                <a:lnTo>
                  <a:pt x="1195480" y="48310"/>
                </a:lnTo>
                <a:lnTo>
                  <a:pt x="1231376" y="104655"/>
                </a:lnTo>
                <a:lnTo>
                  <a:pt x="1242239" y="166592"/>
                </a:lnTo>
                <a:lnTo>
                  <a:pt x="1243597" y="205452"/>
                </a:lnTo>
                <a:lnTo>
                  <a:pt x="1243791" y="254468"/>
                </a:lnTo>
                <a:lnTo>
                  <a:pt x="1243791" y="545560"/>
                </a:lnTo>
                <a:lnTo>
                  <a:pt x="1243597" y="593925"/>
                </a:lnTo>
                <a:lnTo>
                  <a:pt x="1242239" y="632450"/>
                </a:lnTo>
                <a:lnTo>
                  <a:pt x="1231376" y="694246"/>
                </a:lnTo>
                <a:lnTo>
                  <a:pt x="1195480" y="750591"/>
                </a:lnTo>
                <a:lnTo>
                  <a:pt x="1139135" y="786486"/>
                </a:lnTo>
                <a:lnTo>
                  <a:pt x="1077198" y="797350"/>
                </a:lnTo>
                <a:lnTo>
                  <a:pt x="1038339" y="798708"/>
                </a:lnTo>
                <a:lnTo>
                  <a:pt x="989323" y="798902"/>
                </a:lnTo>
                <a:lnTo>
                  <a:pt x="253342" y="798902"/>
                </a:lnTo>
                <a:lnTo>
                  <a:pt x="204976" y="798708"/>
                </a:lnTo>
                <a:lnTo>
                  <a:pt x="166452" y="797350"/>
                </a:lnTo>
                <a:lnTo>
                  <a:pt x="104655" y="786486"/>
                </a:lnTo>
                <a:lnTo>
                  <a:pt x="48310" y="750591"/>
                </a:lnTo>
                <a:lnTo>
                  <a:pt x="12414" y="694246"/>
                </a:lnTo>
                <a:lnTo>
                  <a:pt x="1551" y="632309"/>
                </a:lnTo>
                <a:lnTo>
                  <a:pt x="193" y="593450"/>
                </a:lnTo>
                <a:lnTo>
                  <a:pt x="0" y="544433"/>
                </a:lnTo>
                <a:lnTo>
                  <a:pt x="0" y="253342"/>
                </a:lnTo>
                <a:lnTo>
                  <a:pt x="193" y="204976"/>
                </a:lnTo>
                <a:lnTo>
                  <a:pt x="1551" y="166452"/>
                </a:lnTo>
                <a:lnTo>
                  <a:pt x="12414" y="104655"/>
                </a:lnTo>
                <a:lnTo>
                  <a:pt x="48310" y="48310"/>
                </a:lnTo>
                <a:lnTo>
                  <a:pt x="104655" y="12414"/>
                </a:lnTo>
                <a:lnTo>
                  <a:pt x="166592" y="1551"/>
                </a:lnTo>
                <a:lnTo>
                  <a:pt x="205452" y="193"/>
                </a:lnTo>
                <a:lnTo>
                  <a:pt x="254468" y="0"/>
                </a:lnTo>
                <a:lnTo>
                  <a:pt x="253342" y="0"/>
                </a:lnTo>
                <a:close/>
              </a:path>
            </a:pathLst>
          </a:custGeom>
          <a:ln w="50800">
            <a:solidFill>
              <a:srgbClr val="FF9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86009" y="819661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5003" y="0"/>
                </a:moveTo>
                <a:lnTo>
                  <a:pt x="590711" y="1537"/>
                </a:lnTo>
                <a:lnTo>
                  <a:pt x="546593" y="6148"/>
                </a:lnTo>
                <a:lnTo>
                  <a:pt x="502822" y="13833"/>
                </a:lnTo>
                <a:lnTo>
                  <a:pt x="459572" y="24593"/>
                </a:lnTo>
                <a:lnTo>
                  <a:pt x="417017" y="38426"/>
                </a:lnTo>
                <a:lnTo>
                  <a:pt x="375330" y="55334"/>
                </a:lnTo>
                <a:lnTo>
                  <a:pt x="334684" y="75316"/>
                </a:lnTo>
                <a:lnTo>
                  <a:pt x="295254" y="98372"/>
                </a:lnTo>
                <a:lnTo>
                  <a:pt x="257214" y="124502"/>
                </a:lnTo>
                <a:lnTo>
                  <a:pt x="220736" y="153706"/>
                </a:lnTo>
                <a:lnTo>
                  <a:pt x="185994" y="185985"/>
                </a:lnTo>
                <a:lnTo>
                  <a:pt x="153714" y="220727"/>
                </a:lnTo>
                <a:lnTo>
                  <a:pt x="124508" y="257206"/>
                </a:lnTo>
                <a:lnTo>
                  <a:pt x="98377" y="295248"/>
                </a:lnTo>
                <a:lnTo>
                  <a:pt x="75320" y="334678"/>
                </a:lnTo>
                <a:lnTo>
                  <a:pt x="55337" y="375325"/>
                </a:lnTo>
                <a:lnTo>
                  <a:pt x="38428" y="417012"/>
                </a:lnTo>
                <a:lnTo>
                  <a:pt x="24594" y="459568"/>
                </a:lnTo>
                <a:lnTo>
                  <a:pt x="13834" y="502819"/>
                </a:lnTo>
                <a:lnTo>
                  <a:pt x="6148" y="546590"/>
                </a:lnTo>
                <a:lnTo>
                  <a:pt x="1537" y="590709"/>
                </a:lnTo>
                <a:lnTo>
                  <a:pt x="0" y="635001"/>
                </a:lnTo>
                <a:lnTo>
                  <a:pt x="1537" y="679294"/>
                </a:lnTo>
                <a:lnTo>
                  <a:pt x="6148" y="723412"/>
                </a:lnTo>
                <a:lnTo>
                  <a:pt x="13834" y="767184"/>
                </a:lnTo>
                <a:lnTo>
                  <a:pt x="24594" y="810434"/>
                </a:lnTo>
                <a:lnTo>
                  <a:pt x="38428" y="852990"/>
                </a:lnTo>
                <a:lnTo>
                  <a:pt x="55337" y="894677"/>
                </a:lnTo>
                <a:lnTo>
                  <a:pt x="75320" y="935323"/>
                </a:lnTo>
                <a:lnTo>
                  <a:pt x="98377" y="974753"/>
                </a:lnTo>
                <a:lnTo>
                  <a:pt x="124508" y="1012794"/>
                </a:lnTo>
                <a:lnTo>
                  <a:pt x="153714" y="1049272"/>
                </a:lnTo>
                <a:lnTo>
                  <a:pt x="185994" y="1084014"/>
                </a:lnTo>
                <a:lnTo>
                  <a:pt x="220736" y="1116293"/>
                </a:lnTo>
                <a:lnTo>
                  <a:pt x="257214" y="1145498"/>
                </a:lnTo>
                <a:lnTo>
                  <a:pt x="295254" y="1171629"/>
                </a:lnTo>
                <a:lnTo>
                  <a:pt x="334684" y="1194685"/>
                </a:lnTo>
                <a:lnTo>
                  <a:pt x="375330" y="1214667"/>
                </a:lnTo>
                <a:lnTo>
                  <a:pt x="417017" y="1231575"/>
                </a:lnTo>
                <a:lnTo>
                  <a:pt x="459572" y="1245409"/>
                </a:lnTo>
                <a:lnTo>
                  <a:pt x="502822" y="1256169"/>
                </a:lnTo>
                <a:lnTo>
                  <a:pt x="546593" y="1263854"/>
                </a:lnTo>
                <a:lnTo>
                  <a:pt x="590711" y="1268465"/>
                </a:lnTo>
                <a:lnTo>
                  <a:pt x="635003" y="1270002"/>
                </a:lnTo>
                <a:lnTo>
                  <a:pt x="679294" y="1268465"/>
                </a:lnTo>
                <a:lnTo>
                  <a:pt x="723413" y="1263854"/>
                </a:lnTo>
                <a:lnTo>
                  <a:pt x="767183" y="1256169"/>
                </a:lnTo>
                <a:lnTo>
                  <a:pt x="810433" y="1245409"/>
                </a:lnTo>
                <a:lnTo>
                  <a:pt x="852989" y="1231575"/>
                </a:lnTo>
                <a:lnTo>
                  <a:pt x="894676" y="1214667"/>
                </a:lnTo>
                <a:lnTo>
                  <a:pt x="935321" y="1194685"/>
                </a:lnTo>
                <a:lnTo>
                  <a:pt x="974751" y="1171629"/>
                </a:lnTo>
                <a:lnTo>
                  <a:pt x="1012792" y="1145498"/>
                </a:lnTo>
                <a:lnTo>
                  <a:pt x="1049270" y="1116293"/>
                </a:lnTo>
                <a:lnTo>
                  <a:pt x="1084011" y="1084014"/>
                </a:lnTo>
                <a:lnTo>
                  <a:pt x="1116290" y="1049272"/>
                </a:lnTo>
                <a:lnTo>
                  <a:pt x="1145494" y="1012794"/>
                </a:lnTo>
                <a:lnTo>
                  <a:pt x="1171624" y="974753"/>
                </a:lnTo>
                <a:lnTo>
                  <a:pt x="1194680" y="935323"/>
                </a:lnTo>
                <a:lnTo>
                  <a:pt x="1214662" y="894677"/>
                </a:lnTo>
                <a:lnTo>
                  <a:pt x="1231570" y="852990"/>
                </a:lnTo>
                <a:lnTo>
                  <a:pt x="1245403" y="810434"/>
                </a:lnTo>
                <a:lnTo>
                  <a:pt x="1256163" y="767184"/>
                </a:lnTo>
                <a:lnTo>
                  <a:pt x="1263848" y="723412"/>
                </a:lnTo>
                <a:lnTo>
                  <a:pt x="1268459" y="679294"/>
                </a:lnTo>
                <a:lnTo>
                  <a:pt x="1269996" y="635001"/>
                </a:lnTo>
                <a:lnTo>
                  <a:pt x="1268459" y="590709"/>
                </a:lnTo>
                <a:lnTo>
                  <a:pt x="1263848" y="546590"/>
                </a:lnTo>
                <a:lnTo>
                  <a:pt x="1256163" y="502819"/>
                </a:lnTo>
                <a:lnTo>
                  <a:pt x="1245403" y="459568"/>
                </a:lnTo>
                <a:lnTo>
                  <a:pt x="1231570" y="417012"/>
                </a:lnTo>
                <a:lnTo>
                  <a:pt x="1214662" y="375325"/>
                </a:lnTo>
                <a:lnTo>
                  <a:pt x="1194680" y="334678"/>
                </a:lnTo>
                <a:lnTo>
                  <a:pt x="1171624" y="295248"/>
                </a:lnTo>
                <a:lnTo>
                  <a:pt x="1145494" y="257206"/>
                </a:lnTo>
                <a:lnTo>
                  <a:pt x="1116290" y="220727"/>
                </a:lnTo>
                <a:lnTo>
                  <a:pt x="1084011" y="185985"/>
                </a:lnTo>
                <a:lnTo>
                  <a:pt x="1049270" y="153706"/>
                </a:lnTo>
                <a:lnTo>
                  <a:pt x="1012792" y="124502"/>
                </a:lnTo>
                <a:lnTo>
                  <a:pt x="974751" y="98372"/>
                </a:lnTo>
                <a:lnTo>
                  <a:pt x="935321" y="75316"/>
                </a:lnTo>
                <a:lnTo>
                  <a:pt x="894676" y="55334"/>
                </a:lnTo>
                <a:lnTo>
                  <a:pt x="852989" y="38426"/>
                </a:lnTo>
                <a:lnTo>
                  <a:pt x="810433" y="24593"/>
                </a:lnTo>
                <a:lnTo>
                  <a:pt x="767183" y="13833"/>
                </a:lnTo>
                <a:lnTo>
                  <a:pt x="723413" y="6148"/>
                </a:lnTo>
                <a:lnTo>
                  <a:pt x="679294" y="1537"/>
                </a:lnTo>
                <a:lnTo>
                  <a:pt x="635003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194800" y="8623300"/>
            <a:ext cx="46037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Noto Sans CJK JP Regular"/>
                <a:cs typeface="Noto Sans CJK JP Regular"/>
              </a:rPr>
              <a:t>I/O</a:t>
            </a:r>
            <a:endParaRPr sz="23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22192"/>
            <a:ext cx="13004800" cy="532130"/>
          </a:xfrm>
          <a:custGeom>
            <a:avLst/>
            <a:gdLst/>
            <a:ahLst/>
            <a:cxnLst/>
            <a:rect l="l" t="t" r="r" b="b"/>
            <a:pathLst>
              <a:path w="13004800" h="532129">
                <a:moveTo>
                  <a:pt x="12631496" y="0"/>
                </a:moveTo>
                <a:lnTo>
                  <a:pt x="12631496" y="169138"/>
                </a:lnTo>
                <a:lnTo>
                  <a:pt x="0" y="169138"/>
                </a:lnTo>
                <a:lnTo>
                  <a:pt x="0" y="362534"/>
                </a:lnTo>
                <a:lnTo>
                  <a:pt x="12631496" y="362534"/>
                </a:lnTo>
                <a:lnTo>
                  <a:pt x="12631496" y="531685"/>
                </a:lnTo>
                <a:lnTo>
                  <a:pt x="13004800" y="265836"/>
                </a:lnTo>
                <a:lnTo>
                  <a:pt x="12631496" y="0"/>
                </a:lnTo>
                <a:close/>
              </a:path>
            </a:pathLst>
          </a:custGeom>
          <a:solidFill>
            <a:srgbClr val="00A2FF">
              <a:alpha val="444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4253" y="2887370"/>
            <a:ext cx="2522220" cy="1130300"/>
          </a:xfrm>
          <a:prstGeom prst="rect">
            <a:avLst/>
          </a:prstGeom>
          <a:solidFill>
            <a:srgbClr val="F8BA00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769620">
              <a:lnSpc>
                <a:spcPct val="100000"/>
              </a:lnSpc>
            </a:pPr>
            <a:r>
              <a:rPr dirty="0" sz="2200" spc="-110">
                <a:solidFill>
                  <a:srgbClr val="FFFFFF"/>
                </a:solidFill>
                <a:latin typeface="Noto Sans CJK JP Regular"/>
                <a:cs typeface="Noto Sans CJK JP Regular"/>
              </a:rPr>
              <a:t>회원가입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8405" y="2887370"/>
            <a:ext cx="2522220" cy="1130300"/>
          </a:xfrm>
          <a:prstGeom prst="rect">
            <a:avLst/>
          </a:prstGeom>
          <a:solidFill>
            <a:srgbClr val="F8BA00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656590">
              <a:lnSpc>
                <a:spcPct val="100000"/>
              </a:lnSpc>
            </a:pPr>
            <a:r>
              <a:rPr dirty="0" sz="2200" spc="-110">
                <a:solidFill>
                  <a:srgbClr val="FFFFFF"/>
                </a:solidFill>
                <a:latin typeface="Noto Sans CJK JP Regular"/>
                <a:cs typeface="Noto Sans CJK JP Regular"/>
              </a:rPr>
              <a:t>단어테스트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74218" y="2887370"/>
            <a:ext cx="2522220" cy="1130300"/>
          </a:xfrm>
          <a:prstGeom prst="rect">
            <a:avLst/>
          </a:prstGeom>
          <a:solidFill>
            <a:srgbClr val="F8BA00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489584">
              <a:lnSpc>
                <a:spcPct val="100000"/>
              </a:lnSpc>
            </a:pPr>
            <a:r>
              <a:rPr dirty="0" sz="2200" spc="-110">
                <a:solidFill>
                  <a:srgbClr val="FFFFFF"/>
                </a:solidFill>
                <a:latin typeface="Noto Sans CJK JP Regular"/>
                <a:cs typeface="Noto Sans CJK JP Regular"/>
              </a:rPr>
              <a:t>회원정보</a:t>
            </a:r>
            <a:r>
              <a:rPr dirty="0" sz="2200" spc="13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Noto Sans CJK JP Regular"/>
                <a:cs typeface="Noto Sans CJK JP Regular"/>
              </a:rPr>
              <a:t>분석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0043" y="2887370"/>
            <a:ext cx="2522220" cy="1130300"/>
          </a:xfrm>
          <a:prstGeom prst="rect">
            <a:avLst/>
          </a:prstGeom>
          <a:solidFill>
            <a:srgbClr val="F8BA00"/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200" spc="-110">
                <a:solidFill>
                  <a:srgbClr val="FFFFFF"/>
                </a:solidFill>
                <a:latin typeface="Noto Sans CJK JP Regular"/>
                <a:cs typeface="Noto Sans CJK JP Regular"/>
              </a:rPr>
              <a:t>관리자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3098" y="4462170"/>
            <a:ext cx="2584450" cy="3343910"/>
          </a:xfrm>
          <a:prstGeom prst="rect">
            <a:avLst/>
          </a:prstGeom>
          <a:solidFill>
            <a:srgbClr val="D6D5D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 marL="165735" marR="161925" indent="3810">
              <a:lnSpc>
                <a:spcPct val="137600"/>
              </a:lnSpc>
            </a:pPr>
            <a:r>
              <a:rPr dirty="0" sz="2100" spc="-105">
                <a:latin typeface="Noto Sans CJK JP Regular"/>
                <a:cs typeface="Noto Sans CJK JP Regular"/>
              </a:rPr>
              <a:t>회원가입 </a:t>
            </a:r>
            <a:r>
              <a:rPr dirty="0" sz="2100" spc="5">
                <a:latin typeface="Noto Sans CJK JP Regular"/>
                <a:cs typeface="Noto Sans CJK JP Regular"/>
              </a:rPr>
              <a:t>GUI  </a:t>
            </a:r>
            <a:r>
              <a:rPr dirty="0" sz="2100" spc="-105">
                <a:latin typeface="Noto Sans CJK JP Regular"/>
                <a:cs typeface="Noto Sans CJK JP Regular"/>
              </a:rPr>
              <a:t>일반적인 회원가입  자신의 정보수정  파일에 데이터</a:t>
            </a:r>
            <a:r>
              <a:rPr dirty="0" sz="2100" spc="-55">
                <a:latin typeface="Noto Sans CJK JP Regular"/>
                <a:cs typeface="Noto Sans CJK JP Regular"/>
              </a:rPr>
              <a:t> </a:t>
            </a:r>
            <a:r>
              <a:rPr dirty="0" sz="2100" spc="-105">
                <a:latin typeface="Noto Sans CJK JP Regular"/>
                <a:cs typeface="Noto Sans CJK JP Regular"/>
              </a:rPr>
              <a:t>입출력</a:t>
            </a:r>
            <a:endParaRPr sz="21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17252" y="4462170"/>
            <a:ext cx="2584450" cy="3343910"/>
          </a:xfrm>
          <a:prstGeom prst="rect">
            <a:avLst/>
          </a:prstGeom>
          <a:solidFill>
            <a:srgbClr val="D6D5D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/>
              <a:cs typeface="Times New Roman"/>
            </a:endParaRPr>
          </a:p>
          <a:p>
            <a:pPr algn="ctr" marL="52705" marR="42545" indent="3810">
              <a:lnSpc>
                <a:spcPct val="136200"/>
              </a:lnSpc>
            </a:pPr>
            <a:r>
              <a:rPr dirty="0" sz="2100" spc="-105">
                <a:latin typeface="Noto Sans CJK JP Regular"/>
                <a:cs typeface="Noto Sans CJK JP Regular"/>
              </a:rPr>
              <a:t>단어테스트 </a:t>
            </a:r>
            <a:r>
              <a:rPr dirty="0" sz="2100" spc="5">
                <a:latin typeface="Noto Sans CJK JP Regular"/>
                <a:cs typeface="Noto Sans CJK JP Regular"/>
              </a:rPr>
              <a:t>GUI  </a:t>
            </a:r>
            <a:r>
              <a:rPr dirty="0" sz="2100" spc="-105">
                <a:latin typeface="Noto Sans CJK JP Regular"/>
                <a:cs typeface="Noto Sans CJK JP Regular"/>
              </a:rPr>
              <a:t>오늘의단어 학습  단어관련 데이터 입출력  단어채점</a:t>
            </a:r>
            <a:endParaRPr sz="21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3065" y="4398670"/>
            <a:ext cx="2584450" cy="3343910"/>
          </a:xfrm>
          <a:prstGeom prst="rect">
            <a:avLst/>
          </a:prstGeom>
          <a:solidFill>
            <a:srgbClr val="D6D5D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165100" marR="162560" indent="393700">
              <a:lnSpc>
                <a:spcPct val="136900"/>
              </a:lnSpc>
            </a:pPr>
            <a:r>
              <a:rPr dirty="0" sz="2100" spc="-105">
                <a:latin typeface="Noto Sans CJK JP Regular"/>
                <a:cs typeface="Noto Sans CJK JP Regular"/>
              </a:rPr>
              <a:t>분석화면 </a:t>
            </a:r>
            <a:r>
              <a:rPr dirty="0" sz="2100" spc="5">
                <a:latin typeface="Noto Sans CJK JP Regular"/>
                <a:cs typeface="Noto Sans CJK JP Regular"/>
              </a:rPr>
              <a:t>GUI  </a:t>
            </a:r>
            <a:r>
              <a:rPr dirty="0" sz="2100" spc="-105">
                <a:latin typeface="Noto Sans CJK JP Regular"/>
                <a:cs typeface="Noto Sans CJK JP Regular"/>
              </a:rPr>
              <a:t>회원 테스트 결과저장  정답률에 따른</a:t>
            </a:r>
            <a:r>
              <a:rPr dirty="0" sz="2100" spc="-55">
                <a:latin typeface="Noto Sans CJK JP Regular"/>
                <a:cs typeface="Noto Sans CJK JP Regular"/>
              </a:rPr>
              <a:t> </a:t>
            </a:r>
            <a:r>
              <a:rPr dirty="0" sz="2100" spc="-105">
                <a:latin typeface="Noto Sans CJK JP Regular"/>
                <a:cs typeface="Noto Sans CJK JP Regular"/>
              </a:rPr>
              <a:t>그래프</a:t>
            </a:r>
            <a:endParaRPr sz="2100">
              <a:latin typeface="Noto Sans CJK JP Regular"/>
              <a:cs typeface="Noto Sans CJK JP Regular"/>
            </a:endParaRPr>
          </a:p>
          <a:p>
            <a:pPr marL="394970">
              <a:lnSpc>
                <a:spcPct val="100000"/>
              </a:lnSpc>
              <a:spcBef>
                <a:spcPts val="980"/>
              </a:spcBef>
            </a:pPr>
            <a:r>
              <a:rPr dirty="0" sz="2100" spc="-55">
                <a:latin typeface="Noto Sans CJK JP Regular"/>
                <a:cs typeface="Noto Sans CJK JP Regular"/>
              </a:rPr>
              <a:t>일별, </a:t>
            </a:r>
            <a:r>
              <a:rPr dirty="0" sz="2100" spc="-105">
                <a:latin typeface="Noto Sans CJK JP Regular"/>
                <a:cs typeface="Noto Sans CJK JP Regular"/>
              </a:rPr>
              <a:t>총합</a:t>
            </a:r>
            <a:r>
              <a:rPr dirty="0" sz="2100" spc="-114">
                <a:latin typeface="Noto Sans CJK JP Regular"/>
                <a:cs typeface="Noto Sans CJK JP Regular"/>
              </a:rPr>
              <a:t> </a:t>
            </a:r>
            <a:r>
              <a:rPr dirty="0" sz="2100" spc="-105">
                <a:latin typeface="Noto Sans CJK JP Regular"/>
                <a:cs typeface="Noto Sans CJK JP Regular"/>
              </a:rPr>
              <a:t>정답률</a:t>
            </a:r>
            <a:endParaRPr sz="21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68890" y="4398670"/>
            <a:ext cx="2584450" cy="3343910"/>
          </a:xfrm>
          <a:prstGeom prst="rect">
            <a:avLst/>
          </a:prstGeom>
          <a:solidFill>
            <a:srgbClr val="D6D5D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 marL="49530" marR="45720" indent="5080">
              <a:lnSpc>
                <a:spcPct val="137600"/>
              </a:lnSpc>
            </a:pPr>
            <a:r>
              <a:rPr dirty="0" sz="2100" spc="-105">
                <a:latin typeface="Noto Sans CJK JP Regular"/>
                <a:cs typeface="Noto Sans CJK JP Regular"/>
              </a:rPr>
              <a:t>관리자 화면 </a:t>
            </a:r>
            <a:r>
              <a:rPr dirty="0" sz="2100" spc="5">
                <a:latin typeface="Noto Sans CJK JP Regular"/>
                <a:cs typeface="Noto Sans CJK JP Regular"/>
              </a:rPr>
              <a:t>GUI  </a:t>
            </a:r>
            <a:r>
              <a:rPr dirty="0" sz="2100" spc="-105">
                <a:latin typeface="Noto Sans CJK JP Regular"/>
                <a:cs typeface="Noto Sans CJK JP Regular"/>
              </a:rPr>
              <a:t>회원정보 수정  로그인정보 유효성 검사  단어</a:t>
            </a:r>
            <a:r>
              <a:rPr dirty="0" sz="2100" spc="125">
                <a:latin typeface="Noto Sans CJK JP Regular"/>
                <a:cs typeface="Noto Sans CJK JP Regular"/>
              </a:rPr>
              <a:t> </a:t>
            </a:r>
            <a:r>
              <a:rPr dirty="0" sz="2100" spc="-105">
                <a:latin typeface="Noto Sans CJK JP Regular"/>
                <a:cs typeface="Noto Sans CJK JP Regular"/>
              </a:rPr>
              <a:t>수정기능</a:t>
            </a:r>
            <a:endParaRPr sz="21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8BA00">
              <a:alpha val="69789"/>
            </a:srgbClr>
          </a:solidFill>
        </p:spPr>
        <p:txBody>
          <a:bodyPr wrap="square" lIns="0" tIns="2032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600"/>
              </a:spcBef>
            </a:pPr>
            <a:r>
              <a:rPr dirty="0" sz="4100" spc="-200">
                <a:solidFill>
                  <a:srgbClr val="FFFFFF"/>
                </a:solidFill>
              </a:rPr>
              <a:t>기능분석</a:t>
            </a:r>
            <a:endParaRPr sz="4100"/>
          </a:p>
        </p:txBody>
      </p:sp>
      <p:sp>
        <p:nvSpPr>
          <p:cNvPr id="12" name="object 12"/>
          <p:cNvSpPr txBox="1"/>
          <p:nvPr/>
        </p:nvSpPr>
        <p:spPr>
          <a:xfrm>
            <a:off x="1473200" y="2247900"/>
            <a:ext cx="8166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>
                <a:latin typeface="Noto Sans CJK JP Regular"/>
                <a:cs typeface="Noto Sans CJK JP Regular"/>
              </a:rPr>
              <a:t>서재성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95800" y="2247900"/>
            <a:ext cx="8166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>
                <a:latin typeface="Noto Sans CJK JP Regular"/>
                <a:cs typeface="Noto Sans CJK JP Regular"/>
              </a:rPr>
              <a:t>서수진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32700" y="2247900"/>
            <a:ext cx="8166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>
                <a:latin typeface="Noto Sans CJK JP Regular"/>
                <a:cs typeface="Noto Sans CJK JP Regular"/>
              </a:rPr>
              <a:t>정규식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56900" y="2311400"/>
            <a:ext cx="8166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>
                <a:latin typeface="Noto Sans CJK JP Regular"/>
                <a:cs typeface="Noto Sans CJK JP Regular"/>
              </a:rPr>
              <a:t>정진욱</a:t>
            </a:r>
            <a:endParaRPr sz="2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101850">
              <a:lnSpc>
                <a:spcPct val="100000"/>
              </a:lnSpc>
              <a:spcBef>
                <a:spcPts val="1900"/>
              </a:spcBef>
              <a:tabLst>
                <a:tab pos="53086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오늘의 단어 학습</a:t>
            </a:r>
            <a:r>
              <a:rPr dirty="0" sz="3700" spc="-4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기능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495300" y="7028180"/>
            <a:ext cx="10175875" cy="2009139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400" spc="-75">
                <a:latin typeface="Noto Sans CJK JP Regular"/>
                <a:cs typeface="Noto Sans CJK JP Regular"/>
              </a:rPr>
              <a:t>Serverthread </a:t>
            </a:r>
            <a:r>
              <a:rPr dirty="0" sz="2400" spc="-120">
                <a:latin typeface="Noto Sans CJK JP Regular"/>
                <a:cs typeface="Noto Sans CJK JP Regular"/>
              </a:rPr>
              <a:t>가 </a:t>
            </a:r>
            <a:r>
              <a:rPr dirty="0" sz="2400" spc="-65">
                <a:latin typeface="Noto Sans CJK JP Regular"/>
                <a:cs typeface="Noto Sans CJK JP Regular"/>
              </a:rPr>
              <a:t>FileManager로 </a:t>
            </a:r>
            <a:r>
              <a:rPr dirty="0" sz="2400" spc="-120">
                <a:latin typeface="Noto Sans CJK JP Regular"/>
                <a:cs typeface="Noto Sans CJK JP Regular"/>
              </a:rPr>
              <a:t>랜덤단어를 뽑아오는</a:t>
            </a:r>
            <a:r>
              <a:rPr dirty="0" sz="2400" spc="-9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과정</a:t>
            </a:r>
            <a:endParaRPr sz="2400">
              <a:latin typeface="Noto Sans CJK JP Regular"/>
              <a:cs typeface="Noto Sans CJK JP Regular"/>
            </a:endParaRPr>
          </a:p>
          <a:p>
            <a:pPr marL="495300" indent="-48260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dirty="0" sz="1800" spc="-90">
                <a:latin typeface="Noto Sans CJK JP Regular"/>
                <a:cs typeface="Noto Sans CJK JP Regular"/>
              </a:rPr>
              <a:t>클라이언트로부터 </a:t>
            </a:r>
            <a:r>
              <a:rPr dirty="0" sz="1800" spc="-60">
                <a:latin typeface="Noto Sans CJK JP Regular"/>
                <a:cs typeface="Noto Sans CJK JP Regular"/>
              </a:rPr>
              <a:t>todayWords </a:t>
            </a:r>
            <a:r>
              <a:rPr dirty="0" sz="1800" spc="-90">
                <a:latin typeface="Noto Sans CJK JP Regular"/>
                <a:cs typeface="Noto Sans CJK JP Regular"/>
              </a:rPr>
              <a:t>메세지를 받고 </a:t>
            </a:r>
            <a:r>
              <a:rPr dirty="0" sz="1800" spc="-50">
                <a:latin typeface="Noto Sans CJK JP Regular"/>
                <a:cs typeface="Noto Sans CJK JP Regular"/>
              </a:rPr>
              <a:t>FileManager의 </a:t>
            </a:r>
            <a:r>
              <a:rPr dirty="0" sz="1800" spc="-65">
                <a:latin typeface="Noto Sans CJK JP Regular"/>
                <a:cs typeface="Noto Sans CJK JP Regular"/>
              </a:rPr>
              <a:t>randomQuizList메소드를</a:t>
            </a:r>
            <a:r>
              <a:rPr dirty="0" sz="1800" spc="-185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실행시킴</a:t>
            </a:r>
            <a:endParaRPr sz="1800">
              <a:latin typeface="Noto Sans CJK JP Regular"/>
              <a:cs typeface="Noto Sans CJK JP Regular"/>
            </a:endParaRPr>
          </a:p>
          <a:p>
            <a:pPr marL="495300" indent="-4826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dirty="0" sz="1800" spc="-80">
                <a:latin typeface="Noto Sans CJK JP Regular"/>
                <a:cs typeface="Noto Sans CJK JP Regular"/>
              </a:rPr>
              <a:t>Wordbook의 </a:t>
            </a:r>
            <a:r>
              <a:rPr dirty="0" sz="1800" spc="-90">
                <a:latin typeface="Noto Sans CJK JP Regular"/>
                <a:cs typeface="Noto Sans CJK JP Regular"/>
              </a:rPr>
              <a:t>모든 데이터를 가지고 있는 리스트가 필요함 </a:t>
            </a:r>
            <a:r>
              <a:rPr dirty="0" sz="1800" spc="80">
                <a:latin typeface="Noto Sans CJK JP Regular"/>
                <a:cs typeface="Noto Sans CJK JP Regular"/>
              </a:rPr>
              <a:t>-&gt; </a:t>
            </a:r>
            <a:r>
              <a:rPr dirty="0" sz="1800" spc="-65">
                <a:latin typeface="Noto Sans CJK JP Regular"/>
                <a:cs typeface="Noto Sans CJK JP Regular"/>
              </a:rPr>
              <a:t>readWordFile </a:t>
            </a:r>
            <a:r>
              <a:rPr dirty="0" sz="1800" spc="-90">
                <a:latin typeface="Noto Sans CJK JP Regular"/>
                <a:cs typeface="Noto Sans CJK JP Regular"/>
              </a:rPr>
              <a:t>메소드로 </a:t>
            </a:r>
            <a:r>
              <a:rPr dirty="0" sz="1800" spc="-50">
                <a:latin typeface="Noto Sans CJK JP Regular"/>
                <a:cs typeface="Noto Sans CJK JP Regular"/>
              </a:rPr>
              <a:t>wlist가 </a:t>
            </a:r>
            <a:r>
              <a:rPr dirty="0" sz="1800" spc="-90">
                <a:latin typeface="Noto Sans CJK JP Regular"/>
                <a:cs typeface="Noto Sans CJK JP Regular"/>
              </a:rPr>
              <a:t>가지고</a:t>
            </a:r>
            <a:r>
              <a:rPr dirty="0" sz="1800" spc="35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있음</a:t>
            </a:r>
            <a:endParaRPr sz="1800">
              <a:latin typeface="Noto Sans CJK JP Regular"/>
              <a:cs typeface="Noto Sans CJK JP Regular"/>
            </a:endParaRPr>
          </a:p>
          <a:p>
            <a:pPr marL="495300" indent="-4826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dirty="0" sz="1800" spc="-90">
                <a:latin typeface="Noto Sans CJK JP Regular"/>
                <a:cs typeface="Noto Sans CJK JP Regular"/>
              </a:rPr>
              <a:t>메소드 내에서 사용할 </a:t>
            </a:r>
            <a:r>
              <a:rPr dirty="0" sz="1800" spc="-60">
                <a:latin typeface="Noto Sans CJK JP Regular"/>
                <a:cs typeface="Noto Sans CJK JP Regular"/>
              </a:rPr>
              <a:t>qlist </a:t>
            </a:r>
            <a:r>
              <a:rPr dirty="0" sz="1800" spc="-90">
                <a:latin typeface="Noto Sans CJK JP Regular"/>
                <a:cs typeface="Noto Sans CJK JP Regular"/>
              </a:rPr>
              <a:t>에 </a:t>
            </a:r>
            <a:r>
              <a:rPr dirty="0" sz="1800" spc="-50">
                <a:latin typeface="Noto Sans CJK JP Regular"/>
                <a:cs typeface="Noto Sans CJK JP Regular"/>
              </a:rPr>
              <a:t>wlist를 </a:t>
            </a:r>
            <a:r>
              <a:rPr dirty="0" sz="1800" spc="-90">
                <a:latin typeface="Noto Sans CJK JP Regular"/>
                <a:cs typeface="Noto Sans CJK JP Regular"/>
              </a:rPr>
              <a:t>저장해 놓고 </a:t>
            </a:r>
            <a:r>
              <a:rPr dirty="0" sz="1800" spc="-65">
                <a:latin typeface="Noto Sans CJK JP Regular"/>
                <a:cs typeface="Noto Sans CJK JP Regular"/>
              </a:rPr>
              <a:t>qlist의 </a:t>
            </a:r>
            <a:r>
              <a:rPr dirty="0" sz="1800" spc="-90">
                <a:latin typeface="Noto Sans CJK JP Regular"/>
                <a:cs typeface="Noto Sans CJK JP Regular"/>
              </a:rPr>
              <a:t>인덱스를 랜덤값으로</a:t>
            </a:r>
            <a:r>
              <a:rPr dirty="0" sz="1800" spc="-11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뽑음</a:t>
            </a:r>
            <a:endParaRPr sz="1800">
              <a:latin typeface="Noto Sans CJK JP Regular"/>
              <a:cs typeface="Noto Sans CJK JP Regular"/>
            </a:endParaRPr>
          </a:p>
          <a:p>
            <a:pPr marL="495300" indent="-4826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dirty="0" sz="1800" spc="-90">
                <a:latin typeface="Noto Sans CJK JP Regular"/>
                <a:cs typeface="Noto Sans CJK JP Regular"/>
              </a:rPr>
              <a:t>중복 방지를 위해 </a:t>
            </a:r>
            <a:r>
              <a:rPr dirty="0" sz="1800" spc="-55">
                <a:latin typeface="Noto Sans CJK JP Regular"/>
                <a:cs typeface="Noto Sans CJK JP Regular"/>
              </a:rPr>
              <a:t>TreeSet에 </a:t>
            </a:r>
            <a:r>
              <a:rPr dirty="0" sz="1800" spc="-65">
                <a:latin typeface="Noto Sans CJK JP Regular"/>
                <a:cs typeface="Noto Sans CJK JP Regular"/>
              </a:rPr>
              <a:t>qlist의 </a:t>
            </a:r>
            <a:r>
              <a:rPr dirty="0" sz="1800" spc="-90">
                <a:latin typeface="Noto Sans CJK JP Regular"/>
                <a:cs typeface="Noto Sans CJK JP Regular"/>
              </a:rPr>
              <a:t>인덱스값을</a:t>
            </a:r>
            <a:r>
              <a:rPr dirty="0" sz="1800" spc="-204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저장</a:t>
            </a:r>
            <a:endParaRPr sz="1800">
              <a:latin typeface="Noto Sans CJK JP Regular"/>
              <a:cs typeface="Noto Sans CJK JP Regular"/>
            </a:endParaRPr>
          </a:p>
          <a:p>
            <a:pPr marL="495300" indent="-4826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494665" algn="l"/>
                <a:tab pos="495300" algn="l"/>
              </a:tabLst>
            </a:pPr>
            <a:r>
              <a:rPr dirty="0" sz="1800" spc="-55">
                <a:latin typeface="Noto Sans CJK JP Regular"/>
                <a:cs typeface="Noto Sans CJK JP Regular"/>
              </a:rPr>
              <a:t>TreeSet에 </a:t>
            </a:r>
            <a:r>
              <a:rPr dirty="0" sz="1800" spc="-90">
                <a:latin typeface="Noto Sans CJK JP Regular"/>
                <a:cs typeface="Noto Sans CJK JP Regular"/>
              </a:rPr>
              <a:t>저장된 인덱스를 통해 랜덤으로 </a:t>
            </a:r>
            <a:r>
              <a:rPr dirty="0" sz="1800" spc="-70">
                <a:latin typeface="Noto Sans CJK JP Regular"/>
                <a:cs typeface="Noto Sans CJK JP Regular"/>
              </a:rPr>
              <a:t>qlist에서 </a:t>
            </a:r>
            <a:r>
              <a:rPr dirty="0" sz="1800" spc="-90">
                <a:latin typeface="Noto Sans CJK JP Regular"/>
                <a:cs typeface="Noto Sans CJK JP Regular"/>
              </a:rPr>
              <a:t>불러온 객체를 </a:t>
            </a:r>
            <a:r>
              <a:rPr dirty="0" sz="1800" spc="-60">
                <a:latin typeface="Noto Sans CJK JP Regular"/>
                <a:cs typeface="Noto Sans CJK JP Regular"/>
              </a:rPr>
              <a:t>templist에</a:t>
            </a:r>
            <a:r>
              <a:rPr dirty="0" sz="1800" spc="-170">
                <a:latin typeface="Noto Sans CJK JP Regular"/>
                <a:cs typeface="Noto Sans CJK JP Regular"/>
              </a:rPr>
              <a:t> </a:t>
            </a:r>
            <a:r>
              <a:rPr dirty="0" sz="1800" spc="-90">
                <a:latin typeface="Noto Sans CJK JP Regular"/>
                <a:cs typeface="Noto Sans CJK JP Regular"/>
              </a:rPr>
              <a:t>저장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8929" y="1962404"/>
            <a:ext cx="6967438" cy="1618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8634" y="4235691"/>
            <a:ext cx="6714360" cy="2318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60758" y="4422495"/>
            <a:ext cx="6562242" cy="2617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3100" y="3771900"/>
            <a:ext cx="251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0">
                <a:latin typeface="Noto Sans CJK JP Regular"/>
                <a:cs typeface="Noto Sans CJK JP Regular"/>
              </a:rPr>
              <a:t>FileManager</a:t>
            </a:r>
            <a:r>
              <a:rPr dirty="0" sz="2400" spc="120">
                <a:latin typeface="Noto Sans CJK JP Regular"/>
                <a:cs typeface="Noto Sans CJK JP Regular"/>
              </a:rPr>
              <a:t> </a:t>
            </a:r>
            <a:r>
              <a:rPr dirty="0" sz="2400" spc="-10">
                <a:latin typeface="Noto Sans CJK JP Regular"/>
                <a:cs typeface="Noto Sans CJK JP Regular"/>
              </a:rPr>
              <a:t>Class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9138" y="4240682"/>
            <a:ext cx="8566785" cy="0"/>
          </a:xfrm>
          <a:custGeom>
            <a:avLst/>
            <a:gdLst/>
            <a:ahLst/>
            <a:cxnLst/>
            <a:rect l="l" t="t" r="r" b="b"/>
            <a:pathLst>
              <a:path w="8566785" h="0">
                <a:moveTo>
                  <a:pt x="0" y="0"/>
                </a:moveTo>
                <a:lnTo>
                  <a:pt x="856659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39669" y="1973732"/>
            <a:ext cx="2872244" cy="2744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20700" y="1574800"/>
            <a:ext cx="17767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5">
                <a:latin typeface="Noto Sans CJK JP Regular"/>
                <a:cs typeface="Noto Sans CJK JP Regular"/>
              </a:rPr>
              <a:t>Ser</a:t>
            </a:r>
            <a:r>
              <a:rPr dirty="0" sz="2400" spc="-60">
                <a:latin typeface="Noto Sans CJK JP Regular"/>
                <a:cs typeface="Noto Sans CJK JP Regular"/>
              </a:rPr>
              <a:t>v</a:t>
            </a:r>
            <a:r>
              <a:rPr dirty="0" sz="2400" spc="-85">
                <a:latin typeface="Noto Sans CJK JP Regular"/>
                <a:cs typeface="Noto Sans CJK JP Regular"/>
              </a:rPr>
              <a:t>erth</a:t>
            </a:r>
            <a:r>
              <a:rPr dirty="0" sz="2400" spc="-145">
                <a:latin typeface="Noto Sans CJK JP Regular"/>
                <a:cs typeface="Noto Sans CJK JP Regular"/>
              </a:rPr>
              <a:t>r</a:t>
            </a:r>
            <a:r>
              <a:rPr dirty="0" sz="2400" spc="-90">
                <a:latin typeface="Noto Sans CJK JP Regular"/>
                <a:cs typeface="Noto Sans CJK JP Regular"/>
              </a:rPr>
              <a:t>ead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0129" y="1984730"/>
            <a:ext cx="7545705" cy="0"/>
          </a:xfrm>
          <a:custGeom>
            <a:avLst/>
            <a:gdLst/>
            <a:ahLst/>
            <a:cxnLst/>
            <a:rect l="l" t="t" r="r" b="b"/>
            <a:pathLst>
              <a:path w="7545705" h="0">
                <a:moveTo>
                  <a:pt x="0" y="0"/>
                </a:moveTo>
                <a:lnTo>
                  <a:pt x="754514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398000" y="1536700"/>
            <a:ext cx="1752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95">
                <a:latin typeface="Noto Sans CJK JP Regular"/>
                <a:cs typeface="Noto Sans CJK JP Regular"/>
              </a:rPr>
              <a:t>WordbookPojo</a:t>
            </a:r>
            <a:endParaRPr sz="21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60941" y="1940051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03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95932" y="1559864"/>
            <a:ext cx="4478020" cy="4540250"/>
          </a:xfrm>
          <a:custGeom>
            <a:avLst/>
            <a:gdLst/>
            <a:ahLst/>
            <a:cxnLst/>
            <a:rect l="l" t="t" r="r" b="b"/>
            <a:pathLst>
              <a:path w="4478020" h="4540250">
                <a:moveTo>
                  <a:pt x="0" y="4540249"/>
                </a:moveTo>
                <a:lnTo>
                  <a:pt x="1856981" y="3119437"/>
                </a:lnTo>
                <a:lnTo>
                  <a:pt x="4321568" y="3119437"/>
                </a:lnTo>
                <a:lnTo>
                  <a:pt x="4370865" y="3111484"/>
                </a:lnTo>
                <a:lnTo>
                  <a:pt x="4413682" y="3089340"/>
                </a:lnTo>
                <a:lnTo>
                  <a:pt x="4447450" y="3055574"/>
                </a:lnTo>
                <a:lnTo>
                  <a:pt x="4469596" y="3012759"/>
                </a:lnTo>
                <a:lnTo>
                  <a:pt x="4477550" y="2963466"/>
                </a:lnTo>
                <a:lnTo>
                  <a:pt x="4477550" y="155968"/>
                </a:lnTo>
                <a:lnTo>
                  <a:pt x="4469596" y="106678"/>
                </a:lnTo>
                <a:lnTo>
                  <a:pt x="4447450" y="63864"/>
                </a:lnTo>
                <a:lnTo>
                  <a:pt x="4413682" y="30098"/>
                </a:lnTo>
                <a:lnTo>
                  <a:pt x="4370865" y="7953"/>
                </a:lnTo>
                <a:lnTo>
                  <a:pt x="4321568" y="0"/>
                </a:lnTo>
                <a:lnTo>
                  <a:pt x="1514477" y="0"/>
                </a:lnTo>
                <a:lnTo>
                  <a:pt x="1465183" y="7953"/>
                </a:lnTo>
                <a:lnTo>
                  <a:pt x="1422368" y="30098"/>
                </a:lnTo>
                <a:lnTo>
                  <a:pt x="1388603" y="63864"/>
                </a:lnTo>
                <a:lnTo>
                  <a:pt x="1366459" y="106678"/>
                </a:lnTo>
                <a:lnTo>
                  <a:pt x="1358506" y="155968"/>
                </a:lnTo>
                <a:lnTo>
                  <a:pt x="1358506" y="2608262"/>
                </a:lnTo>
                <a:lnTo>
                  <a:pt x="0" y="454024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7858759"/>
            <a:ext cx="11995150" cy="161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dirty="0" sz="2400" spc="-75">
                <a:latin typeface="Noto Sans CJK JP Regular"/>
                <a:cs typeface="Noto Sans CJK JP Regular"/>
              </a:rPr>
              <a:t>serverthread에서 </a:t>
            </a:r>
            <a:r>
              <a:rPr dirty="0" sz="2400" spc="-120">
                <a:latin typeface="Noto Sans CJK JP Regular"/>
                <a:cs typeface="Noto Sans CJK JP Regular"/>
              </a:rPr>
              <a:t>객체로 출력한 </a:t>
            </a:r>
            <a:r>
              <a:rPr dirty="0" sz="2400" spc="-55">
                <a:latin typeface="Noto Sans CJK JP Regular"/>
                <a:cs typeface="Noto Sans CJK JP Regular"/>
              </a:rPr>
              <a:t>ArrayList는 </a:t>
            </a:r>
            <a:r>
              <a:rPr dirty="0" sz="2400" spc="-105">
                <a:latin typeface="Noto Sans CJK JP Regular"/>
                <a:cs typeface="Noto Sans CJK JP Regular"/>
              </a:rPr>
              <a:t>(오늘의 단어)는 </a:t>
            </a:r>
            <a:r>
              <a:rPr dirty="0" sz="2400" spc="-65">
                <a:latin typeface="Noto Sans CJK JP Regular"/>
                <a:cs typeface="Noto Sans CJK JP Regular"/>
              </a:rPr>
              <a:t>Process()메소드로 </a:t>
            </a:r>
            <a:r>
              <a:rPr dirty="0" sz="2400" spc="-105">
                <a:latin typeface="Noto Sans CJK JP Regular"/>
                <a:cs typeface="Noto Sans CJK JP Regular"/>
              </a:rPr>
              <a:t>Wordbook객체  </a:t>
            </a:r>
            <a:r>
              <a:rPr dirty="0" sz="2400" spc="-120">
                <a:latin typeface="Noto Sans CJK JP Regular"/>
                <a:cs typeface="Noto Sans CJK JP Regular"/>
              </a:rPr>
              <a:t>에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하나하나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접근해서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그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안에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저장되어있는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85">
                <a:latin typeface="Noto Sans CJK JP Regular"/>
                <a:cs typeface="Noto Sans CJK JP Regular"/>
              </a:rPr>
              <a:t>words와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95">
                <a:latin typeface="Noto Sans CJK JP Regular"/>
                <a:cs typeface="Noto Sans CJK JP Regular"/>
              </a:rPr>
              <a:t>mean들을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가져와야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사용이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가능함</a:t>
            </a:r>
            <a:endParaRPr sz="2400">
              <a:latin typeface="Noto Sans CJK JP Regular"/>
              <a:cs typeface="Noto Sans CJK JP Regular"/>
            </a:endParaRPr>
          </a:p>
          <a:p>
            <a:pPr marL="12700" marR="3212465">
              <a:lnSpc>
                <a:spcPct val="107600"/>
              </a:lnSpc>
              <a:spcBef>
                <a:spcPts val="10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이때 </a:t>
            </a:r>
            <a:r>
              <a:rPr dirty="0" sz="2400" spc="50">
                <a:latin typeface="Noto Sans CJK JP Regular"/>
                <a:cs typeface="Noto Sans CJK JP Regular"/>
              </a:rPr>
              <a:t>, </a:t>
            </a:r>
            <a:r>
              <a:rPr dirty="0" sz="2400" spc="-120">
                <a:latin typeface="Noto Sans CJK JP Regular"/>
                <a:cs typeface="Noto Sans CJK JP Regular"/>
              </a:rPr>
              <a:t>오늘의 단어가 </a:t>
            </a:r>
            <a:r>
              <a:rPr dirty="0" sz="2400" spc="-105">
                <a:latin typeface="Noto Sans CJK JP Regular"/>
                <a:cs typeface="Noto Sans CJK JP Regular"/>
              </a:rPr>
              <a:t>WordbookPojo </a:t>
            </a:r>
            <a:r>
              <a:rPr dirty="0" sz="2400" spc="-120">
                <a:latin typeface="Noto Sans CJK JP Regular"/>
                <a:cs typeface="Noto Sans CJK JP Regular"/>
              </a:rPr>
              <a:t>타입의 </a:t>
            </a:r>
            <a:r>
              <a:rPr dirty="0" sz="2400" spc="-65">
                <a:latin typeface="Noto Sans CJK JP Regular"/>
                <a:cs typeface="Noto Sans CJK JP Regular"/>
              </a:rPr>
              <a:t>ArrayList이므로  </a:t>
            </a:r>
            <a:r>
              <a:rPr dirty="0" sz="2400" spc="-25">
                <a:latin typeface="Noto Sans CJK JP Regular"/>
                <a:cs typeface="Noto Sans CJK JP Regular"/>
              </a:rPr>
              <a:t>getMean(), </a:t>
            </a:r>
            <a:r>
              <a:rPr dirty="0" sz="2400" spc="-40">
                <a:latin typeface="Noto Sans CJK JP Regular"/>
                <a:cs typeface="Noto Sans CJK JP Regular"/>
              </a:rPr>
              <a:t>getWords() </a:t>
            </a:r>
            <a:r>
              <a:rPr dirty="0" sz="2400" spc="-120">
                <a:latin typeface="Noto Sans CJK JP Regular"/>
                <a:cs typeface="Noto Sans CJK JP Regular"/>
              </a:rPr>
              <a:t>메소드로 단어와 뜻을 구분해서 가져올 수</a:t>
            </a:r>
            <a:r>
              <a:rPr dirty="0" sz="2400" spc="-17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있다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3339" y="1682295"/>
            <a:ext cx="5628203" cy="4832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9537" y="2621546"/>
            <a:ext cx="1243965" cy="799465"/>
          </a:xfrm>
          <a:custGeom>
            <a:avLst/>
            <a:gdLst/>
            <a:ahLst/>
            <a:cxnLst/>
            <a:rect l="l" t="t" r="r" b="b"/>
            <a:pathLst>
              <a:path w="1243964" h="799464">
                <a:moveTo>
                  <a:pt x="253342" y="0"/>
                </a:moveTo>
                <a:lnTo>
                  <a:pt x="990448" y="0"/>
                </a:lnTo>
                <a:lnTo>
                  <a:pt x="1038814" y="193"/>
                </a:lnTo>
                <a:lnTo>
                  <a:pt x="1077338" y="1551"/>
                </a:lnTo>
                <a:lnTo>
                  <a:pt x="1139135" y="12414"/>
                </a:lnTo>
                <a:lnTo>
                  <a:pt x="1195480" y="48310"/>
                </a:lnTo>
                <a:lnTo>
                  <a:pt x="1231376" y="104655"/>
                </a:lnTo>
                <a:lnTo>
                  <a:pt x="1242239" y="166592"/>
                </a:lnTo>
                <a:lnTo>
                  <a:pt x="1243597" y="205452"/>
                </a:lnTo>
                <a:lnTo>
                  <a:pt x="1243791" y="254468"/>
                </a:lnTo>
                <a:lnTo>
                  <a:pt x="1243791" y="545560"/>
                </a:lnTo>
                <a:lnTo>
                  <a:pt x="1243597" y="593925"/>
                </a:lnTo>
                <a:lnTo>
                  <a:pt x="1242239" y="632450"/>
                </a:lnTo>
                <a:lnTo>
                  <a:pt x="1231376" y="694246"/>
                </a:lnTo>
                <a:lnTo>
                  <a:pt x="1195480" y="750591"/>
                </a:lnTo>
                <a:lnTo>
                  <a:pt x="1139135" y="786486"/>
                </a:lnTo>
                <a:lnTo>
                  <a:pt x="1077198" y="797350"/>
                </a:lnTo>
                <a:lnTo>
                  <a:pt x="1038339" y="798708"/>
                </a:lnTo>
                <a:lnTo>
                  <a:pt x="989323" y="798902"/>
                </a:lnTo>
                <a:lnTo>
                  <a:pt x="253342" y="798902"/>
                </a:lnTo>
                <a:lnTo>
                  <a:pt x="204976" y="798708"/>
                </a:lnTo>
                <a:lnTo>
                  <a:pt x="166452" y="797350"/>
                </a:lnTo>
                <a:lnTo>
                  <a:pt x="104655" y="786486"/>
                </a:lnTo>
                <a:lnTo>
                  <a:pt x="48310" y="750591"/>
                </a:lnTo>
                <a:lnTo>
                  <a:pt x="12414" y="694246"/>
                </a:lnTo>
                <a:lnTo>
                  <a:pt x="1551" y="632309"/>
                </a:lnTo>
                <a:lnTo>
                  <a:pt x="193" y="593450"/>
                </a:lnTo>
                <a:lnTo>
                  <a:pt x="0" y="544433"/>
                </a:lnTo>
                <a:lnTo>
                  <a:pt x="0" y="253342"/>
                </a:lnTo>
                <a:lnTo>
                  <a:pt x="193" y="204976"/>
                </a:lnTo>
                <a:lnTo>
                  <a:pt x="1551" y="166452"/>
                </a:lnTo>
                <a:lnTo>
                  <a:pt x="12414" y="104655"/>
                </a:lnTo>
                <a:lnTo>
                  <a:pt x="48310" y="48310"/>
                </a:lnTo>
                <a:lnTo>
                  <a:pt x="104655" y="12414"/>
                </a:lnTo>
                <a:lnTo>
                  <a:pt x="166592" y="1551"/>
                </a:lnTo>
                <a:lnTo>
                  <a:pt x="205452" y="193"/>
                </a:lnTo>
                <a:lnTo>
                  <a:pt x="254468" y="0"/>
                </a:lnTo>
                <a:lnTo>
                  <a:pt x="253342" y="0"/>
                </a:lnTo>
                <a:close/>
              </a:path>
            </a:pathLst>
          </a:custGeom>
          <a:ln w="50800">
            <a:solidFill>
              <a:srgbClr val="FF9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101850">
              <a:lnSpc>
                <a:spcPct val="100000"/>
              </a:lnSpc>
              <a:spcBef>
                <a:spcPts val="1900"/>
              </a:spcBef>
              <a:tabLst>
                <a:tab pos="53086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오늘의 단어 학습</a:t>
            </a:r>
            <a:r>
              <a:rPr dirty="0" sz="3700" spc="-4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기능</a:t>
            </a:r>
            <a:endParaRPr sz="3700"/>
          </a:p>
        </p:txBody>
      </p:sp>
      <p:sp>
        <p:nvSpPr>
          <p:cNvPr id="6" name="object 6"/>
          <p:cNvSpPr/>
          <p:nvPr/>
        </p:nvSpPr>
        <p:spPr>
          <a:xfrm>
            <a:off x="2550807" y="1973249"/>
            <a:ext cx="10453992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94088" y="3936326"/>
            <a:ext cx="3948239" cy="3772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7439659"/>
            <a:ext cx="11769090" cy="20066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2400" spc="-95">
                <a:latin typeface="Noto Sans CJK JP Regular"/>
                <a:cs typeface="Noto Sans CJK JP Regular"/>
              </a:rPr>
              <a:t>Countdown </a:t>
            </a:r>
            <a:r>
              <a:rPr dirty="0" sz="2400" spc="-110">
                <a:latin typeface="Noto Sans CJK JP Regular"/>
                <a:cs typeface="Noto Sans CJK JP Regular"/>
              </a:rPr>
              <a:t>thread로 </a:t>
            </a:r>
            <a:r>
              <a:rPr dirty="0" sz="2400" spc="-50">
                <a:latin typeface="Noto Sans CJK JP Regular"/>
                <a:cs typeface="Noto Sans CJK JP Regular"/>
              </a:rPr>
              <a:t>5개 </a:t>
            </a:r>
            <a:r>
              <a:rPr dirty="0" sz="2400" spc="-120">
                <a:latin typeface="Noto Sans CJK JP Regular"/>
                <a:cs typeface="Noto Sans CJK JP Regular"/>
              </a:rPr>
              <a:t>단어를 공부하는 화면창에 </a:t>
            </a:r>
            <a:r>
              <a:rPr dirty="0" sz="2400" spc="-50">
                <a:latin typeface="Noto Sans CJK JP Regular"/>
                <a:cs typeface="Noto Sans CJK JP Regular"/>
              </a:rPr>
              <a:t>3분 </a:t>
            </a:r>
            <a:r>
              <a:rPr dirty="0" sz="2400" spc="-120">
                <a:latin typeface="Noto Sans CJK JP Regular"/>
                <a:cs typeface="Noto Sans CJK JP Regular"/>
              </a:rPr>
              <a:t>제한을</a:t>
            </a:r>
            <a:r>
              <a:rPr dirty="0" sz="2400" spc="-22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주고</a:t>
            </a:r>
            <a:endParaRPr sz="24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3200"/>
              </a:lnSpc>
              <a:spcBef>
                <a:spcPts val="60"/>
              </a:spcBef>
            </a:pPr>
            <a:r>
              <a:rPr dirty="0" sz="2400" spc="-30">
                <a:latin typeface="Noto Sans CJK JP Regular"/>
                <a:cs typeface="Noto Sans CJK JP Regular"/>
              </a:rPr>
              <a:t>10초 </a:t>
            </a:r>
            <a:r>
              <a:rPr dirty="0" sz="2400" spc="-120">
                <a:latin typeface="Noto Sans CJK JP Regular"/>
                <a:cs typeface="Noto Sans CJK JP Regular"/>
              </a:rPr>
              <a:t>전부터 경고음과 화면색 </a:t>
            </a:r>
            <a:r>
              <a:rPr dirty="0" sz="2400" spc="-60">
                <a:latin typeface="Noto Sans CJK JP Regular"/>
                <a:cs typeface="Noto Sans CJK JP Regular"/>
              </a:rPr>
              <a:t>전환, </a:t>
            </a:r>
            <a:r>
              <a:rPr dirty="0" sz="2400" spc="-120">
                <a:latin typeface="Noto Sans CJK JP Regular"/>
                <a:cs typeface="Noto Sans CJK JP Regular"/>
              </a:rPr>
              <a:t>시간 경과시 경고장을 킨 뒤 구분자 </a:t>
            </a:r>
            <a:r>
              <a:rPr dirty="0" sz="2400" spc="-70">
                <a:latin typeface="Noto Sans CJK JP Regular"/>
                <a:cs typeface="Noto Sans CJK JP Regular"/>
              </a:rPr>
              <a:t>flag로 </a:t>
            </a:r>
            <a:r>
              <a:rPr dirty="0" sz="2400" spc="-120">
                <a:latin typeface="Noto Sans CJK JP Regular"/>
                <a:cs typeface="Noto Sans CJK JP Regular"/>
              </a:rPr>
              <a:t>스레드를 </a:t>
            </a:r>
            <a:r>
              <a:rPr dirty="0" sz="2400" spc="-85">
                <a:latin typeface="Noto Sans CJK JP Regular"/>
                <a:cs typeface="Noto Sans CJK JP Regular"/>
              </a:rPr>
              <a:t>실행정지.  </a:t>
            </a:r>
            <a:r>
              <a:rPr dirty="0" sz="2400" spc="-120">
                <a:latin typeface="Noto Sans CJK JP Regular"/>
                <a:cs typeface="Noto Sans CJK JP Regular"/>
              </a:rPr>
              <a:t>시간이 경과해서 페이지이동 후 </a:t>
            </a:r>
            <a:r>
              <a:rPr dirty="0" sz="2400" spc="-60">
                <a:latin typeface="Noto Sans CJK JP Regular"/>
                <a:cs typeface="Noto Sans CJK JP Regular"/>
              </a:rPr>
              <a:t>flag </a:t>
            </a:r>
            <a:r>
              <a:rPr dirty="0" sz="2400" spc="80">
                <a:latin typeface="Noto Sans CJK JP Regular"/>
                <a:cs typeface="Noto Sans CJK JP Regular"/>
              </a:rPr>
              <a:t>= </a:t>
            </a:r>
            <a:r>
              <a:rPr dirty="0" sz="2400" spc="-50">
                <a:latin typeface="Noto Sans CJK JP Regular"/>
                <a:cs typeface="Noto Sans CJK JP Regular"/>
              </a:rPr>
              <a:t>false로 </a:t>
            </a:r>
            <a:r>
              <a:rPr dirty="0" sz="2400" spc="-120">
                <a:latin typeface="Noto Sans CJK JP Regular"/>
                <a:cs typeface="Noto Sans CJK JP Regular"/>
              </a:rPr>
              <a:t>스레드</a:t>
            </a:r>
            <a:r>
              <a:rPr dirty="0" sz="2400" spc="8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정지</a:t>
            </a:r>
            <a:endParaRPr sz="2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  <a:tabLst>
                <a:tab pos="4175125" algn="l"/>
              </a:tabLst>
            </a:pPr>
            <a:r>
              <a:rPr dirty="0" sz="2400" spc="-120">
                <a:latin typeface="Noto Sans CJK JP Regular"/>
                <a:cs typeface="Noto Sans CJK JP Regular"/>
              </a:rPr>
              <a:t>버튼을  눌러서</a:t>
            </a:r>
            <a:r>
              <a:rPr dirty="0" sz="2400" spc="3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페이지이동</a:t>
            </a:r>
            <a:r>
              <a:rPr dirty="0" sz="2400" spc="17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시에도	</a:t>
            </a:r>
            <a:r>
              <a:rPr dirty="0" sz="2400" spc="-30">
                <a:latin typeface="Noto Sans CJK JP Regular"/>
                <a:cs typeface="Noto Sans CJK JP Regular"/>
              </a:rPr>
              <a:t>flag= </a:t>
            </a:r>
            <a:r>
              <a:rPr dirty="0" sz="2400" spc="-35">
                <a:latin typeface="Noto Sans CJK JP Regular"/>
                <a:cs typeface="Noto Sans CJK JP Regular"/>
              </a:rPr>
              <a:t>false </a:t>
            </a:r>
            <a:r>
              <a:rPr dirty="0" sz="2400" spc="-120">
                <a:latin typeface="Noto Sans CJK JP Regular"/>
                <a:cs typeface="Noto Sans CJK JP Regular"/>
              </a:rPr>
              <a:t>로 바꿔서 스레드를</a:t>
            </a:r>
            <a:r>
              <a:rPr dirty="0" sz="2400" spc="-2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정지시켜서</a:t>
            </a:r>
            <a:endParaRPr sz="2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다른</a:t>
            </a:r>
            <a:r>
              <a:rPr dirty="0" sz="2400" spc="15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화면에서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알림창이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뜨는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일이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없도록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함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149350">
              <a:lnSpc>
                <a:spcPct val="100000"/>
              </a:lnSpc>
              <a:spcBef>
                <a:spcPts val="1900"/>
              </a:spcBef>
              <a:tabLst>
                <a:tab pos="43561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</a:t>
            </a:r>
            <a:r>
              <a:rPr dirty="0" sz="3700" spc="10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오늘의 단어 화면 시간 제한 기능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1650555" y="1684718"/>
            <a:ext cx="9455150" cy="5466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619250">
              <a:lnSpc>
                <a:spcPct val="100000"/>
              </a:lnSpc>
              <a:spcBef>
                <a:spcPts val="1900"/>
              </a:spcBef>
              <a:tabLst>
                <a:tab pos="48260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단어 테스트 기능 </a:t>
            </a:r>
            <a:r>
              <a:rPr dirty="0" sz="3700" spc="-60">
                <a:solidFill>
                  <a:srgbClr val="FFFFFF"/>
                </a:solidFill>
              </a:rPr>
              <a:t>(1) </a:t>
            </a:r>
            <a:r>
              <a:rPr dirty="0" sz="3700" spc="140">
                <a:solidFill>
                  <a:srgbClr val="FFFFFF"/>
                </a:solidFill>
              </a:rPr>
              <a:t>:</a:t>
            </a:r>
            <a:r>
              <a:rPr dirty="0" sz="3700" spc="-36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채점</a:t>
            </a:r>
            <a:endParaRPr sz="3700"/>
          </a:p>
        </p:txBody>
      </p:sp>
      <p:sp>
        <p:nvSpPr>
          <p:cNvPr id="3" name="object 3"/>
          <p:cNvSpPr/>
          <p:nvPr/>
        </p:nvSpPr>
        <p:spPr>
          <a:xfrm>
            <a:off x="557301" y="1664080"/>
            <a:ext cx="8178800" cy="250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6193" y="5125275"/>
            <a:ext cx="105029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3402" y="4856429"/>
            <a:ext cx="10502900" cy="335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4400" y="2245360"/>
            <a:ext cx="6351270" cy="361950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50"/>
              </a:spcBef>
              <a:buAutoNum type="arabicPeriod"/>
              <a:tabLst>
                <a:tab pos="364490" algn="l"/>
              </a:tabLst>
            </a:pPr>
            <a:r>
              <a:rPr dirty="0" sz="2400" spc="-80">
                <a:latin typeface="Noto Sans CJK JP Regular"/>
                <a:cs typeface="Noto Sans CJK JP Regular"/>
              </a:rPr>
              <a:t>TestStart </a:t>
            </a:r>
            <a:r>
              <a:rPr dirty="0" sz="2400" spc="-120">
                <a:latin typeface="Noto Sans CJK JP Regular"/>
                <a:cs typeface="Noto Sans CJK JP Regular"/>
              </a:rPr>
              <a:t>버튼을 누르면 </a:t>
            </a:r>
            <a:r>
              <a:rPr dirty="0" sz="2400" spc="-50">
                <a:latin typeface="Noto Sans CJK JP Regular"/>
                <a:cs typeface="Noto Sans CJK JP Regular"/>
              </a:rPr>
              <a:t>testPage로 </a:t>
            </a:r>
            <a:r>
              <a:rPr dirty="0" sz="2400" spc="-120">
                <a:latin typeface="Noto Sans CJK JP Regular"/>
                <a:cs typeface="Noto Sans CJK JP Regular"/>
              </a:rPr>
              <a:t>넘어가면서  시험볼 단어를 </a:t>
            </a:r>
            <a:r>
              <a:rPr dirty="0" sz="2400" spc="-105">
                <a:latin typeface="Noto Sans CJK JP Regular"/>
                <a:cs typeface="Noto Sans CJK JP Regular"/>
              </a:rPr>
              <a:t>label에 </a:t>
            </a:r>
            <a:r>
              <a:rPr dirty="0" sz="2400" spc="-120">
                <a:latin typeface="Noto Sans CJK JP Regular"/>
                <a:cs typeface="Noto Sans CJK JP Regular"/>
              </a:rPr>
              <a:t>하나하나씩 붙여줘야함  </a:t>
            </a:r>
            <a:r>
              <a:rPr dirty="0" sz="2400" spc="-110">
                <a:latin typeface="Noto Sans CJK JP Regular"/>
                <a:cs typeface="Noto Sans CJK JP Regular"/>
              </a:rPr>
              <a:t>(한꺼번에 </a:t>
            </a:r>
            <a:r>
              <a:rPr dirty="0" sz="2400" spc="-120">
                <a:latin typeface="Noto Sans CJK JP Regular"/>
                <a:cs typeface="Noto Sans CJK JP Regular"/>
              </a:rPr>
              <a:t>붙여서 출력하는 </a:t>
            </a:r>
            <a:r>
              <a:rPr dirty="0" sz="2400" spc="-65">
                <a:latin typeface="Noto Sans CJK JP Regular"/>
                <a:cs typeface="Noto Sans CJK JP Regular"/>
              </a:rPr>
              <a:t>studyPage랑</a:t>
            </a:r>
            <a:r>
              <a:rPr dirty="0" sz="2400" spc="-300">
                <a:latin typeface="Noto Sans CJK JP Regular"/>
                <a:cs typeface="Noto Sans CJK JP Regular"/>
              </a:rPr>
              <a:t> </a:t>
            </a:r>
            <a:r>
              <a:rPr dirty="0" sz="2400" spc="-100">
                <a:latin typeface="Noto Sans CJK JP Regular"/>
                <a:cs typeface="Noto Sans CJK JP Regular"/>
              </a:rPr>
              <a:t>차이)</a:t>
            </a:r>
            <a:endParaRPr sz="24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buFont typeface="Noto Sans CJK JP Regular"/>
              <a:buAutoNum type="arabicPeriod"/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Noto Sans CJK JP Regular"/>
              <a:buAutoNum type="arabicPeriod"/>
            </a:pPr>
            <a:endParaRPr sz="2950">
              <a:latin typeface="Times New Roman"/>
              <a:cs typeface="Times New Roman"/>
            </a:endParaRPr>
          </a:p>
          <a:p>
            <a:pPr algn="just" marL="342900" marR="50165">
              <a:lnSpc>
                <a:spcPct val="107600"/>
              </a:lnSpc>
              <a:buAutoNum type="arabicPeriod"/>
              <a:tabLst>
                <a:tab pos="694690" algn="l"/>
              </a:tabLst>
            </a:pPr>
            <a:r>
              <a:rPr dirty="0" sz="2400" spc="-120">
                <a:latin typeface="Noto Sans CJK JP Regular"/>
                <a:cs typeface="Noto Sans CJK JP Regular"/>
              </a:rPr>
              <a:t>시험 볼 단어를 하나하나 </a:t>
            </a:r>
            <a:r>
              <a:rPr dirty="0" sz="2400" spc="-105">
                <a:latin typeface="Noto Sans CJK JP Regular"/>
                <a:cs typeface="Noto Sans CJK JP Regular"/>
              </a:rPr>
              <a:t>label에 </a:t>
            </a:r>
            <a:r>
              <a:rPr dirty="0" sz="2400" spc="-120">
                <a:latin typeface="Noto Sans CJK JP Regular"/>
                <a:cs typeface="Noto Sans CJK JP Regular"/>
              </a:rPr>
              <a:t>붙여야하는데  </a:t>
            </a:r>
            <a:r>
              <a:rPr dirty="0" sz="2400" spc="-105">
                <a:latin typeface="Noto Sans CJK JP Regular"/>
                <a:cs typeface="Noto Sans CJK JP Regular"/>
              </a:rPr>
              <a:t>label </a:t>
            </a:r>
            <a:r>
              <a:rPr dirty="0" sz="2400" spc="-120">
                <a:latin typeface="Noto Sans CJK JP Regular"/>
                <a:cs typeface="Noto Sans CJK JP Regular"/>
              </a:rPr>
              <a:t>변수명인 </a:t>
            </a:r>
            <a:r>
              <a:rPr dirty="0" sz="2400" spc="-100">
                <a:latin typeface="Noto Sans CJK JP Regular"/>
                <a:cs typeface="Noto Sans CJK JP Regular"/>
              </a:rPr>
              <a:t>word1는 </a:t>
            </a:r>
            <a:r>
              <a:rPr dirty="0" sz="2400" spc="-120">
                <a:latin typeface="Noto Sans CJK JP Regular"/>
                <a:cs typeface="Noto Sans CJK JP Regular"/>
              </a:rPr>
              <a:t>고정되어 쓰이기 때문에  조건문으로 돌릴 수</a:t>
            </a:r>
            <a:r>
              <a:rPr dirty="0" sz="2400" spc="-13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없어서</a:t>
            </a:r>
            <a:endParaRPr sz="2400">
              <a:latin typeface="Noto Sans CJK JP Regular"/>
              <a:cs typeface="Noto Sans CJK JP Regular"/>
            </a:endParaRPr>
          </a:p>
          <a:p>
            <a:pPr algn="just" marL="342900">
              <a:lnSpc>
                <a:spcPct val="100000"/>
              </a:lnSpc>
              <a:spcBef>
                <a:spcPts val="22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다섯개를 하나하나 </a:t>
            </a:r>
            <a:r>
              <a:rPr dirty="0" sz="2400" spc="-55">
                <a:latin typeface="Noto Sans CJK JP Regular"/>
                <a:cs typeface="Noto Sans CJK JP Regular"/>
              </a:rPr>
              <a:t>setText로</a:t>
            </a:r>
            <a:r>
              <a:rPr dirty="0" sz="2400" spc="-14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붙여줘야함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8400" y="8455659"/>
            <a:ext cx="6666230" cy="81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dirty="0" sz="2400" spc="-55">
                <a:latin typeface="Noto Sans CJK JP Regular"/>
                <a:cs typeface="Noto Sans CJK JP Regular"/>
              </a:rPr>
              <a:t>3.채점할 </a:t>
            </a:r>
            <a:r>
              <a:rPr dirty="0" sz="2400" spc="-120">
                <a:latin typeface="Noto Sans CJK JP Regular"/>
                <a:cs typeface="Noto Sans CJK JP Regular"/>
              </a:rPr>
              <a:t>때 이용할 단어값과 뜻값들을 한꺼번에 묶어서  문자열 </a:t>
            </a:r>
            <a:r>
              <a:rPr dirty="0" sz="2400" spc="-40">
                <a:latin typeface="Noto Sans CJK JP Regular"/>
                <a:cs typeface="Noto Sans CJK JP Regular"/>
              </a:rPr>
              <a:t>tmeans, </a:t>
            </a:r>
            <a:r>
              <a:rPr dirty="0" sz="2400" spc="-85">
                <a:latin typeface="Noto Sans CJK JP Regular"/>
                <a:cs typeface="Noto Sans CJK JP Regular"/>
              </a:rPr>
              <a:t>twords로</a:t>
            </a:r>
            <a:r>
              <a:rPr dirty="0" sz="2400" spc="-30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저장해둠</a:t>
            </a:r>
            <a:endParaRPr sz="2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619250">
              <a:lnSpc>
                <a:spcPct val="100000"/>
              </a:lnSpc>
              <a:spcBef>
                <a:spcPts val="1900"/>
              </a:spcBef>
              <a:tabLst>
                <a:tab pos="48260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단어 테스트 기능 </a:t>
            </a:r>
            <a:r>
              <a:rPr dirty="0" sz="3700" spc="-60">
                <a:solidFill>
                  <a:srgbClr val="FFFFFF"/>
                </a:solidFill>
              </a:rPr>
              <a:t>(1) </a:t>
            </a:r>
            <a:r>
              <a:rPr dirty="0" sz="3700" spc="140">
                <a:solidFill>
                  <a:srgbClr val="FFFFFF"/>
                </a:solidFill>
              </a:rPr>
              <a:t>:</a:t>
            </a:r>
            <a:r>
              <a:rPr dirty="0" sz="3700" spc="-36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채점</a:t>
            </a:r>
            <a:endParaRPr sz="3700"/>
          </a:p>
        </p:txBody>
      </p:sp>
      <p:sp>
        <p:nvSpPr>
          <p:cNvPr id="3" name="object 3"/>
          <p:cNvSpPr/>
          <p:nvPr/>
        </p:nvSpPr>
        <p:spPr>
          <a:xfrm>
            <a:off x="453829" y="1651889"/>
            <a:ext cx="11518900" cy="593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9900" y="7858759"/>
            <a:ext cx="10899140" cy="12065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2400" spc="-55">
                <a:latin typeface="Noto Sans CJK JP Regular"/>
                <a:cs typeface="Noto Sans CJK JP Regular"/>
              </a:rPr>
              <a:t>testPage에서 </a:t>
            </a:r>
            <a:r>
              <a:rPr dirty="0" sz="2400" spc="-120">
                <a:latin typeface="Noto Sans CJK JP Regular"/>
                <a:cs typeface="Noto Sans CJK JP Regular"/>
              </a:rPr>
              <a:t>입력한 뜻을 한꺼번에 </a:t>
            </a:r>
            <a:r>
              <a:rPr dirty="0" sz="2400" spc="-85">
                <a:latin typeface="Noto Sans CJK JP Regular"/>
                <a:cs typeface="Noto Sans CJK JP Regular"/>
              </a:rPr>
              <a:t>String으로 </a:t>
            </a:r>
            <a:r>
              <a:rPr dirty="0" sz="2400" spc="-120">
                <a:latin typeface="Noto Sans CJK JP Regular"/>
                <a:cs typeface="Noto Sans CJK JP Regular"/>
              </a:rPr>
              <a:t>저장한 후 구분자로 배열객체에</a:t>
            </a:r>
            <a:r>
              <a:rPr dirty="0" sz="2400" spc="-175">
                <a:latin typeface="Noto Sans CJK JP Regular"/>
                <a:cs typeface="Noto Sans CJK JP Regular"/>
              </a:rPr>
              <a:t> </a:t>
            </a:r>
            <a:r>
              <a:rPr dirty="0" sz="2400" spc="-85">
                <a:latin typeface="Noto Sans CJK JP Regular"/>
                <a:cs typeface="Noto Sans CJK JP Regular"/>
              </a:rPr>
              <a:t>저장해둠.</a:t>
            </a:r>
            <a:endParaRPr sz="2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똑같은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방식으로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배열객체로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정리된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60">
                <a:latin typeface="Noto Sans CJK JP Regular"/>
                <a:cs typeface="Noto Sans CJK JP Regular"/>
              </a:rPr>
              <a:t>단어,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뜻을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인덱스로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비교해서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채점할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수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있음</a:t>
            </a:r>
            <a:endParaRPr sz="2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2400" spc="-100">
                <a:latin typeface="Noto Sans CJK JP Regular"/>
                <a:cs typeface="Noto Sans CJK JP Regular"/>
              </a:rPr>
              <a:t>(같은 </a:t>
            </a:r>
            <a:r>
              <a:rPr dirty="0" sz="2400" spc="-120">
                <a:latin typeface="Noto Sans CJK JP Regular"/>
                <a:cs typeface="Noto Sans CJK JP Regular"/>
              </a:rPr>
              <a:t>인덱스인데 값이 같으면 </a:t>
            </a:r>
            <a:r>
              <a:rPr dirty="0" sz="2400" spc="-60">
                <a:latin typeface="Noto Sans CJK JP Regular"/>
                <a:cs typeface="Noto Sans CJK JP Regular"/>
              </a:rPr>
              <a:t>정답, </a:t>
            </a:r>
            <a:r>
              <a:rPr dirty="0" sz="2400" spc="-120">
                <a:latin typeface="Noto Sans CJK JP Regular"/>
                <a:cs typeface="Noto Sans CJK JP Regular"/>
              </a:rPr>
              <a:t>같은 인덱스인데 값이 다르면</a:t>
            </a:r>
            <a:r>
              <a:rPr dirty="0" sz="2400" spc="-229">
                <a:latin typeface="Noto Sans CJK JP Regular"/>
                <a:cs typeface="Noto Sans CJK JP Regular"/>
              </a:rPr>
              <a:t> </a:t>
            </a:r>
            <a:r>
              <a:rPr dirty="0" sz="2400" spc="-100">
                <a:latin typeface="Noto Sans CJK JP Regular"/>
                <a:cs typeface="Noto Sans CJK JP Regular"/>
              </a:rPr>
              <a:t>틀림)</a:t>
            </a:r>
            <a:endParaRPr sz="24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7800" y="6184900"/>
            <a:ext cx="7548880" cy="105156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 marR="3010535">
              <a:lnSpc>
                <a:spcPts val="2600"/>
              </a:lnSpc>
              <a:spcBef>
                <a:spcPts val="42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클라이언트 내부에서 처리한 결과값은  회원정보 관리를 위해 서버로</a:t>
            </a:r>
            <a:r>
              <a:rPr dirty="0" sz="2400" spc="-29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출력함</a:t>
            </a:r>
            <a:endParaRPr sz="2400">
              <a:latin typeface="Noto Sans CJK JP Regular"/>
              <a:cs typeface="Noto Sans CJK JP Regular"/>
            </a:endParaRPr>
          </a:p>
          <a:p>
            <a:pPr marL="12700">
              <a:lnSpc>
                <a:spcPts val="2560"/>
              </a:lnSpc>
            </a:pPr>
            <a:r>
              <a:rPr dirty="0" sz="2400" spc="-120">
                <a:latin typeface="Noto Sans CJK JP Regular"/>
                <a:cs typeface="Noto Sans CJK JP Regular"/>
              </a:rPr>
              <a:t>총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문제수는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이미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75">
                <a:latin typeface="Noto Sans CJK JP Regular"/>
                <a:cs typeface="Noto Sans CJK JP Regular"/>
              </a:rPr>
              <a:t>5개로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정해져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있으므로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맞은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갯수만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출력했음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933450">
              <a:lnSpc>
                <a:spcPct val="100000"/>
              </a:lnSpc>
              <a:spcBef>
                <a:spcPts val="1900"/>
              </a:spcBef>
              <a:tabLst>
                <a:tab pos="41402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(2)</a:t>
            </a:r>
            <a:r>
              <a:rPr dirty="0" sz="3700" spc="245">
                <a:solidFill>
                  <a:srgbClr val="FFFFFF"/>
                </a:solidFill>
              </a:rPr>
              <a:t> </a:t>
            </a:r>
            <a:r>
              <a:rPr dirty="0" sz="3700" spc="-80">
                <a:solidFill>
                  <a:srgbClr val="FFFFFF"/>
                </a:solidFill>
              </a:rPr>
              <a:t>TestWords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단어 테스트 기능 </a:t>
            </a:r>
            <a:r>
              <a:rPr dirty="0" sz="3700" spc="-60">
                <a:solidFill>
                  <a:srgbClr val="FFFFFF"/>
                </a:solidFill>
              </a:rPr>
              <a:t>(2) </a:t>
            </a:r>
            <a:r>
              <a:rPr dirty="0" sz="3700" spc="140">
                <a:solidFill>
                  <a:srgbClr val="FFFFFF"/>
                </a:solidFill>
              </a:rPr>
              <a:t>: </a:t>
            </a:r>
            <a:r>
              <a:rPr dirty="0" sz="3700" spc="-180">
                <a:solidFill>
                  <a:srgbClr val="FFFFFF"/>
                </a:solidFill>
              </a:rPr>
              <a:t>결과값</a:t>
            </a:r>
            <a:r>
              <a:rPr dirty="0" sz="3700" spc="-27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출력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2720327" y="2766707"/>
            <a:ext cx="7322083" cy="2398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42735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(3) </a:t>
            </a:r>
            <a:r>
              <a:rPr dirty="0" sz="3700" spc="-180">
                <a:solidFill>
                  <a:srgbClr val="FFFFFF"/>
                </a:solidFill>
              </a:rPr>
              <a:t>회원정보</a:t>
            </a:r>
            <a:r>
              <a:rPr dirty="0" sz="3700" spc="-23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분석</a:t>
            </a:r>
            <a:endParaRPr sz="3700"/>
          </a:p>
        </p:txBody>
      </p:sp>
      <p:sp>
        <p:nvSpPr>
          <p:cNvPr id="3" name="object 3"/>
          <p:cNvSpPr/>
          <p:nvPr/>
        </p:nvSpPr>
        <p:spPr>
          <a:xfrm>
            <a:off x="1097560" y="1891499"/>
            <a:ext cx="10567492" cy="4962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5800" y="7061200"/>
            <a:ext cx="10456545" cy="209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00"/>
              </a:lnSpc>
              <a:spcBef>
                <a:spcPts val="100"/>
              </a:spcBef>
            </a:pPr>
            <a:r>
              <a:rPr dirty="0" sz="3000" spc="-145">
                <a:latin typeface="Noto Sans CJK JP Regular"/>
                <a:cs typeface="Noto Sans CJK JP Regular"/>
              </a:rPr>
              <a:t>문제 풀기 결과창 이후 통계보기 버튼을 누르면 나오는 통계 페이지  좌측의 </a:t>
            </a:r>
            <a:r>
              <a:rPr dirty="0" sz="3000" spc="-85">
                <a:latin typeface="Noto Sans CJK JP Regular"/>
                <a:cs typeface="Noto Sans CJK JP Regular"/>
              </a:rPr>
              <a:t>cleanCanvas </a:t>
            </a:r>
            <a:r>
              <a:rPr dirty="0" sz="3000" spc="-145">
                <a:latin typeface="Noto Sans CJK JP Regular"/>
                <a:cs typeface="Noto Sans CJK JP Regular"/>
              </a:rPr>
              <a:t>메소드는 캔버스에 다른 그래프가 그려져있을시  캔버스를 한번 지워주는</a:t>
            </a:r>
            <a:r>
              <a:rPr dirty="0" sz="3000" spc="-185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역할</a:t>
            </a:r>
            <a:endParaRPr sz="30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3000" spc="-145">
                <a:latin typeface="Noto Sans CJK JP Regular"/>
                <a:cs typeface="Noto Sans CJK JP Regular"/>
              </a:rPr>
              <a:t>그림을</a:t>
            </a:r>
            <a:r>
              <a:rPr dirty="0" sz="3000" spc="185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그려주는</a:t>
            </a:r>
            <a:r>
              <a:rPr dirty="0" sz="3000" spc="19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스레드는</a:t>
            </a:r>
            <a:r>
              <a:rPr dirty="0" sz="3000" spc="19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따로</a:t>
            </a:r>
            <a:r>
              <a:rPr dirty="0" sz="3000" spc="19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만들어서</a:t>
            </a:r>
            <a:r>
              <a:rPr dirty="0" sz="3000" spc="19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그림만</a:t>
            </a:r>
            <a:r>
              <a:rPr dirty="0" sz="3000" spc="19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그려주는데</a:t>
            </a:r>
            <a:r>
              <a:rPr dirty="0" sz="3000" spc="19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사용</a:t>
            </a:r>
            <a:endParaRPr sz="3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4245" y="1741233"/>
            <a:ext cx="9076309" cy="5285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06600" y="7073900"/>
            <a:ext cx="8606155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</a:pPr>
            <a:r>
              <a:rPr dirty="0" sz="2500" spc="-120">
                <a:latin typeface="Noto Sans CJK JP Regular"/>
                <a:cs typeface="Noto Sans CJK JP Regular"/>
              </a:rPr>
              <a:t>일별평균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버튼을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눌렀을시</a:t>
            </a:r>
            <a:r>
              <a:rPr dirty="0" sz="2500" spc="16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화면에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출력되는</a:t>
            </a:r>
            <a:r>
              <a:rPr dirty="0" sz="2500" spc="16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모습</a:t>
            </a:r>
            <a:endParaRPr sz="25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2700"/>
              </a:lnSpc>
              <a:spcBef>
                <a:spcPts val="190"/>
              </a:spcBef>
            </a:pPr>
            <a:r>
              <a:rPr dirty="0" sz="2500" spc="-120">
                <a:latin typeface="Noto Sans CJK JP Regular"/>
                <a:cs typeface="Noto Sans CJK JP Regular"/>
              </a:rPr>
              <a:t>버튼</a:t>
            </a:r>
            <a:r>
              <a:rPr dirty="0" sz="2500" spc="15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클릭시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서버에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해당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값을</a:t>
            </a:r>
            <a:r>
              <a:rPr dirty="0" sz="2500" spc="15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요청하는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데이터를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보내는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과정을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통해 </a:t>
            </a:r>
            <a:r>
              <a:rPr dirty="0" sz="2500" spc="-3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네트워크 개념을</a:t>
            </a:r>
            <a:r>
              <a:rPr dirty="0" sz="2500" spc="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사용</a:t>
            </a:r>
            <a:endParaRPr sz="2500">
              <a:latin typeface="Noto Sans CJK JP Regular"/>
              <a:cs typeface="Noto Sans CJK JP Regular"/>
            </a:endParaRPr>
          </a:p>
          <a:p>
            <a:pPr marL="12700">
              <a:lnSpc>
                <a:spcPts val="2510"/>
              </a:lnSpc>
            </a:pPr>
            <a:r>
              <a:rPr dirty="0" sz="2500" spc="-120">
                <a:latin typeface="Noto Sans CJK JP Regular"/>
                <a:cs typeface="Noto Sans CJK JP Regular"/>
              </a:rPr>
              <a:t>이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후</a:t>
            </a:r>
            <a:r>
              <a:rPr dirty="0" sz="2500" spc="16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중앙에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타원형</a:t>
            </a:r>
            <a:r>
              <a:rPr dirty="0" sz="2500" spc="16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그래프가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85">
                <a:latin typeface="Noto Sans CJK JP Regular"/>
                <a:cs typeface="Noto Sans CJK JP Regular"/>
              </a:rPr>
              <a:t>그려지며,</a:t>
            </a:r>
            <a:endParaRPr sz="2500">
              <a:latin typeface="Noto Sans CJK JP Regular"/>
              <a:cs typeface="Noto Sans CJK JP Regular"/>
            </a:endParaRPr>
          </a:p>
          <a:p>
            <a:pPr marL="12700">
              <a:lnSpc>
                <a:spcPts val="2850"/>
              </a:lnSpc>
            </a:pPr>
            <a:r>
              <a:rPr dirty="0" sz="2500" spc="-120">
                <a:latin typeface="Noto Sans CJK JP Regular"/>
                <a:cs typeface="Noto Sans CJK JP Regular"/>
              </a:rPr>
              <a:t>상단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라벨에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최근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85">
                <a:latin typeface="Noto Sans CJK JP Regular"/>
                <a:cs typeface="Noto Sans CJK JP Regular"/>
              </a:rPr>
              <a:t>5회동안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문제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푼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데이터의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평균값이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85">
                <a:latin typeface="Noto Sans CJK JP Regular"/>
                <a:cs typeface="Noto Sans CJK JP Regular"/>
              </a:rPr>
              <a:t>출력된다.</a:t>
            </a:r>
            <a:endParaRPr sz="25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(3) </a:t>
            </a:r>
            <a:r>
              <a:rPr dirty="0" sz="3700" spc="-180">
                <a:solidFill>
                  <a:srgbClr val="FFFFFF"/>
                </a:solidFill>
              </a:rPr>
              <a:t>회원정보 분석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일별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평균</a:t>
            </a:r>
            <a:endParaRPr sz="3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5955" y="1765846"/>
            <a:ext cx="8455355" cy="4528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4868" y="6217116"/>
            <a:ext cx="8777579" cy="2893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737100" y="5511800"/>
            <a:ext cx="72002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해당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두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메서드를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통해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해당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회원의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문제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풀이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데이터를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추출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(3) </a:t>
            </a:r>
            <a:r>
              <a:rPr dirty="0" sz="3700" spc="-180">
                <a:solidFill>
                  <a:srgbClr val="FFFFFF"/>
                </a:solidFill>
              </a:rPr>
              <a:t>회원정보 분석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일별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평균</a:t>
            </a:r>
            <a:endParaRPr sz="3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765" y="1942563"/>
            <a:ext cx="12609034" cy="5071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(3) </a:t>
            </a:r>
            <a:r>
              <a:rPr dirty="0" sz="3700" spc="-180">
                <a:solidFill>
                  <a:srgbClr val="FFFFFF"/>
                </a:solidFill>
              </a:rPr>
              <a:t>회원정보 분석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일별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평균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685800" y="7620000"/>
            <a:ext cx="11064240" cy="78994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380"/>
              </a:spcBef>
            </a:pPr>
            <a:r>
              <a:rPr dirty="0" sz="2600" spc="-125">
                <a:latin typeface="Noto Sans CJK JP Regular"/>
                <a:cs typeface="Noto Sans CJK JP Regular"/>
              </a:rPr>
              <a:t>서버가 평균값을 구해서 클라이언트로 보내주기 위한 데이터를 처리하기 위한 </a:t>
            </a:r>
            <a:r>
              <a:rPr dirty="0" sz="2600" spc="-80">
                <a:latin typeface="Noto Sans CJK JP Regular"/>
                <a:cs typeface="Noto Sans CJK JP Regular"/>
              </a:rPr>
              <a:t>메서드.  </a:t>
            </a:r>
            <a:r>
              <a:rPr dirty="0" sz="2600" spc="-125">
                <a:latin typeface="Noto Sans CJK JP Regular"/>
                <a:cs typeface="Noto Sans CJK JP Regular"/>
              </a:rPr>
              <a:t>컬렉션을</a:t>
            </a:r>
            <a:r>
              <a:rPr dirty="0" sz="2600" spc="16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이곳에서</a:t>
            </a:r>
            <a:r>
              <a:rPr dirty="0" sz="2600" spc="165">
                <a:latin typeface="Noto Sans CJK JP Regular"/>
                <a:cs typeface="Noto Sans CJK JP Regular"/>
              </a:rPr>
              <a:t> </a:t>
            </a:r>
            <a:r>
              <a:rPr dirty="0" sz="2600" spc="-90">
                <a:latin typeface="Noto Sans CJK JP Regular"/>
                <a:cs typeface="Noto Sans CJK JP Regular"/>
              </a:rPr>
              <a:t>사용한다.</a:t>
            </a:r>
            <a:r>
              <a:rPr dirty="0" sz="2600" spc="16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평균값을</a:t>
            </a:r>
            <a:r>
              <a:rPr dirty="0" sz="2600" spc="170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구한</a:t>
            </a:r>
            <a:r>
              <a:rPr dirty="0" sz="2600" spc="16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이후</a:t>
            </a:r>
            <a:r>
              <a:rPr dirty="0" sz="2600" spc="16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클라이언트로</a:t>
            </a:r>
            <a:r>
              <a:rPr dirty="0" sz="2600" spc="16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값을</a:t>
            </a:r>
            <a:r>
              <a:rPr dirty="0" sz="2600" spc="170">
                <a:latin typeface="Noto Sans CJK JP Regular"/>
                <a:cs typeface="Noto Sans CJK JP Regular"/>
              </a:rPr>
              <a:t> </a:t>
            </a:r>
            <a:r>
              <a:rPr dirty="0" sz="2600" spc="-65">
                <a:latin typeface="Noto Sans CJK JP Regular"/>
                <a:cs typeface="Noto Sans CJK JP Regular"/>
              </a:rPr>
              <a:t>전송.</a:t>
            </a:r>
            <a:endParaRPr sz="2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5832" y="3719125"/>
            <a:ext cx="2193290" cy="2315845"/>
          </a:xfrm>
          <a:custGeom>
            <a:avLst/>
            <a:gdLst/>
            <a:ahLst/>
            <a:cxnLst/>
            <a:rect l="l" t="t" r="r" b="b"/>
            <a:pathLst>
              <a:path w="2193290" h="2315845">
                <a:moveTo>
                  <a:pt x="1096567" y="0"/>
                </a:moveTo>
                <a:lnTo>
                  <a:pt x="1052257" y="939"/>
                </a:lnTo>
                <a:lnTo>
                  <a:pt x="1008006" y="3757"/>
                </a:lnTo>
                <a:lnTo>
                  <a:pt x="963871" y="8453"/>
                </a:lnTo>
                <a:lnTo>
                  <a:pt x="919910" y="15028"/>
                </a:lnTo>
                <a:lnTo>
                  <a:pt x="876182" y="23481"/>
                </a:lnTo>
                <a:lnTo>
                  <a:pt x="832746" y="33813"/>
                </a:lnTo>
                <a:lnTo>
                  <a:pt x="789658" y="46023"/>
                </a:lnTo>
                <a:lnTo>
                  <a:pt x="746978" y="60112"/>
                </a:lnTo>
                <a:lnTo>
                  <a:pt x="704764" y="76079"/>
                </a:lnTo>
                <a:lnTo>
                  <a:pt x="663073" y="93925"/>
                </a:lnTo>
                <a:lnTo>
                  <a:pt x="621964" y="113649"/>
                </a:lnTo>
                <a:lnTo>
                  <a:pt x="581496" y="135252"/>
                </a:lnTo>
                <a:lnTo>
                  <a:pt x="541725" y="158734"/>
                </a:lnTo>
                <a:lnTo>
                  <a:pt x="502712" y="184093"/>
                </a:lnTo>
                <a:lnTo>
                  <a:pt x="464513" y="211332"/>
                </a:lnTo>
                <a:lnTo>
                  <a:pt x="427187" y="240449"/>
                </a:lnTo>
                <a:lnTo>
                  <a:pt x="390792" y="271444"/>
                </a:lnTo>
                <a:lnTo>
                  <a:pt x="355386" y="304318"/>
                </a:lnTo>
                <a:lnTo>
                  <a:pt x="321028" y="339070"/>
                </a:lnTo>
                <a:lnTo>
                  <a:pt x="288926" y="374392"/>
                </a:lnTo>
                <a:lnTo>
                  <a:pt x="258512" y="410766"/>
                </a:lnTo>
                <a:lnTo>
                  <a:pt x="229789" y="448133"/>
                </a:lnTo>
                <a:lnTo>
                  <a:pt x="202755" y="486439"/>
                </a:lnTo>
                <a:lnTo>
                  <a:pt x="177410" y="525624"/>
                </a:lnTo>
                <a:lnTo>
                  <a:pt x="153755" y="565634"/>
                </a:lnTo>
                <a:lnTo>
                  <a:pt x="131790" y="606411"/>
                </a:lnTo>
                <a:lnTo>
                  <a:pt x="111515" y="647899"/>
                </a:lnTo>
                <a:lnTo>
                  <a:pt x="92929" y="690039"/>
                </a:lnTo>
                <a:lnTo>
                  <a:pt x="76033" y="732777"/>
                </a:lnTo>
                <a:lnTo>
                  <a:pt x="60826" y="776054"/>
                </a:lnTo>
                <a:lnTo>
                  <a:pt x="47309" y="819814"/>
                </a:lnTo>
                <a:lnTo>
                  <a:pt x="35482" y="864000"/>
                </a:lnTo>
                <a:lnTo>
                  <a:pt x="25344" y="908556"/>
                </a:lnTo>
                <a:lnTo>
                  <a:pt x="16896" y="953424"/>
                </a:lnTo>
                <a:lnTo>
                  <a:pt x="10137" y="998548"/>
                </a:lnTo>
                <a:lnTo>
                  <a:pt x="5068" y="1043870"/>
                </a:lnTo>
                <a:lnTo>
                  <a:pt x="1689" y="1089335"/>
                </a:lnTo>
                <a:lnTo>
                  <a:pt x="0" y="1134885"/>
                </a:lnTo>
                <a:lnTo>
                  <a:pt x="0" y="1180464"/>
                </a:lnTo>
                <a:lnTo>
                  <a:pt x="1689" y="1226014"/>
                </a:lnTo>
                <a:lnTo>
                  <a:pt x="5068" y="1271478"/>
                </a:lnTo>
                <a:lnTo>
                  <a:pt x="10137" y="1316801"/>
                </a:lnTo>
                <a:lnTo>
                  <a:pt x="16896" y="1361925"/>
                </a:lnTo>
                <a:lnTo>
                  <a:pt x="25344" y="1406793"/>
                </a:lnTo>
                <a:lnTo>
                  <a:pt x="35482" y="1451349"/>
                </a:lnTo>
                <a:lnTo>
                  <a:pt x="47309" y="1495535"/>
                </a:lnTo>
                <a:lnTo>
                  <a:pt x="60826" y="1539295"/>
                </a:lnTo>
                <a:lnTo>
                  <a:pt x="76033" y="1582572"/>
                </a:lnTo>
                <a:lnTo>
                  <a:pt x="92929" y="1625310"/>
                </a:lnTo>
                <a:lnTo>
                  <a:pt x="111515" y="1667450"/>
                </a:lnTo>
                <a:lnTo>
                  <a:pt x="131790" y="1708937"/>
                </a:lnTo>
                <a:lnTo>
                  <a:pt x="153755" y="1749714"/>
                </a:lnTo>
                <a:lnTo>
                  <a:pt x="177410" y="1789724"/>
                </a:lnTo>
                <a:lnTo>
                  <a:pt x="202755" y="1828910"/>
                </a:lnTo>
                <a:lnTo>
                  <a:pt x="229789" y="1867215"/>
                </a:lnTo>
                <a:lnTo>
                  <a:pt x="258512" y="1904583"/>
                </a:lnTo>
                <a:lnTo>
                  <a:pt x="288926" y="1940956"/>
                </a:lnTo>
                <a:lnTo>
                  <a:pt x="321028" y="1976278"/>
                </a:lnTo>
                <a:lnTo>
                  <a:pt x="355386" y="2011031"/>
                </a:lnTo>
                <a:lnTo>
                  <a:pt x="390792" y="2043905"/>
                </a:lnTo>
                <a:lnTo>
                  <a:pt x="427187" y="2074900"/>
                </a:lnTo>
                <a:lnTo>
                  <a:pt x="464513" y="2104017"/>
                </a:lnTo>
                <a:lnTo>
                  <a:pt x="502712" y="2131255"/>
                </a:lnTo>
                <a:lnTo>
                  <a:pt x="541725" y="2156615"/>
                </a:lnTo>
                <a:lnTo>
                  <a:pt x="581496" y="2180097"/>
                </a:lnTo>
                <a:lnTo>
                  <a:pt x="621964" y="2201699"/>
                </a:lnTo>
                <a:lnTo>
                  <a:pt x="663073" y="2221424"/>
                </a:lnTo>
                <a:lnTo>
                  <a:pt x="704764" y="2239270"/>
                </a:lnTo>
                <a:lnTo>
                  <a:pt x="746978" y="2255237"/>
                </a:lnTo>
                <a:lnTo>
                  <a:pt x="789658" y="2269326"/>
                </a:lnTo>
                <a:lnTo>
                  <a:pt x="832746" y="2281536"/>
                </a:lnTo>
                <a:lnTo>
                  <a:pt x="876182" y="2291868"/>
                </a:lnTo>
                <a:lnTo>
                  <a:pt x="919910" y="2300321"/>
                </a:lnTo>
                <a:lnTo>
                  <a:pt x="963871" y="2306896"/>
                </a:lnTo>
                <a:lnTo>
                  <a:pt x="1008006" y="2311592"/>
                </a:lnTo>
                <a:lnTo>
                  <a:pt x="1052257" y="2314410"/>
                </a:lnTo>
                <a:lnTo>
                  <a:pt x="1096567" y="2315349"/>
                </a:lnTo>
                <a:lnTo>
                  <a:pt x="1140876" y="2314410"/>
                </a:lnTo>
                <a:lnTo>
                  <a:pt x="1185128" y="2311592"/>
                </a:lnTo>
                <a:lnTo>
                  <a:pt x="1229263" y="2306896"/>
                </a:lnTo>
                <a:lnTo>
                  <a:pt x="1273223" y="2300321"/>
                </a:lnTo>
                <a:lnTo>
                  <a:pt x="1316951" y="2291868"/>
                </a:lnTo>
                <a:lnTo>
                  <a:pt x="1360387" y="2281536"/>
                </a:lnTo>
                <a:lnTo>
                  <a:pt x="1403475" y="2269326"/>
                </a:lnTo>
                <a:lnTo>
                  <a:pt x="1446155" y="2255237"/>
                </a:lnTo>
                <a:lnTo>
                  <a:pt x="1488370" y="2239270"/>
                </a:lnTo>
                <a:lnTo>
                  <a:pt x="1530060" y="2221424"/>
                </a:lnTo>
                <a:lnTo>
                  <a:pt x="1571169" y="2201699"/>
                </a:lnTo>
                <a:lnTo>
                  <a:pt x="1611638" y="2180097"/>
                </a:lnTo>
                <a:lnTo>
                  <a:pt x="1651408" y="2156615"/>
                </a:lnTo>
                <a:lnTo>
                  <a:pt x="1690422" y="2131255"/>
                </a:lnTo>
                <a:lnTo>
                  <a:pt x="1728621" y="2104017"/>
                </a:lnTo>
                <a:lnTo>
                  <a:pt x="1765947" y="2074900"/>
                </a:lnTo>
                <a:lnTo>
                  <a:pt x="1802341" y="2043905"/>
                </a:lnTo>
                <a:lnTo>
                  <a:pt x="1837747" y="2011031"/>
                </a:lnTo>
                <a:lnTo>
                  <a:pt x="1872105" y="1976278"/>
                </a:lnTo>
                <a:lnTo>
                  <a:pt x="1904208" y="1940956"/>
                </a:lnTo>
                <a:lnTo>
                  <a:pt x="1934621" y="1904583"/>
                </a:lnTo>
                <a:lnTo>
                  <a:pt x="1963345" y="1867215"/>
                </a:lnTo>
                <a:lnTo>
                  <a:pt x="1990379" y="1828910"/>
                </a:lnTo>
                <a:lnTo>
                  <a:pt x="2015723" y="1789724"/>
                </a:lnTo>
                <a:lnTo>
                  <a:pt x="2039378" y="1749714"/>
                </a:lnTo>
                <a:lnTo>
                  <a:pt x="2061343" y="1708937"/>
                </a:lnTo>
                <a:lnTo>
                  <a:pt x="2081618" y="1667450"/>
                </a:lnTo>
                <a:lnTo>
                  <a:pt x="2100204" y="1625310"/>
                </a:lnTo>
                <a:lnTo>
                  <a:pt x="2117101" y="1582572"/>
                </a:lnTo>
                <a:lnTo>
                  <a:pt x="2132307" y="1539295"/>
                </a:lnTo>
                <a:lnTo>
                  <a:pt x="2145824" y="1495535"/>
                </a:lnTo>
                <a:lnTo>
                  <a:pt x="2157652" y="1451349"/>
                </a:lnTo>
                <a:lnTo>
                  <a:pt x="2167789" y="1406793"/>
                </a:lnTo>
                <a:lnTo>
                  <a:pt x="2176238" y="1361925"/>
                </a:lnTo>
                <a:lnTo>
                  <a:pt x="2182996" y="1316801"/>
                </a:lnTo>
                <a:lnTo>
                  <a:pt x="2188065" y="1271478"/>
                </a:lnTo>
                <a:lnTo>
                  <a:pt x="2191444" y="1226014"/>
                </a:lnTo>
                <a:lnTo>
                  <a:pt x="2193134" y="1180464"/>
                </a:lnTo>
                <a:lnTo>
                  <a:pt x="2193134" y="1134885"/>
                </a:lnTo>
                <a:lnTo>
                  <a:pt x="2191444" y="1089335"/>
                </a:lnTo>
                <a:lnTo>
                  <a:pt x="2188065" y="1043870"/>
                </a:lnTo>
                <a:lnTo>
                  <a:pt x="2182996" y="998548"/>
                </a:lnTo>
                <a:lnTo>
                  <a:pt x="2176238" y="953424"/>
                </a:lnTo>
                <a:lnTo>
                  <a:pt x="2167789" y="908556"/>
                </a:lnTo>
                <a:lnTo>
                  <a:pt x="2157652" y="864000"/>
                </a:lnTo>
                <a:lnTo>
                  <a:pt x="2145824" y="819814"/>
                </a:lnTo>
                <a:lnTo>
                  <a:pt x="2132307" y="776054"/>
                </a:lnTo>
                <a:lnTo>
                  <a:pt x="2117101" y="732777"/>
                </a:lnTo>
                <a:lnTo>
                  <a:pt x="2100204" y="690039"/>
                </a:lnTo>
                <a:lnTo>
                  <a:pt x="2081618" y="647899"/>
                </a:lnTo>
                <a:lnTo>
                  <a:pt x="2061343" y="606411"/>
                </a:lnTo>
                <a:lnTo>
                  <a:pt x="2039378" y="565634"/>
                </a:lnTo>
                <a:lnTo>
                  <a:pt x="2015723" y="525624"/>
                </a:lnTo>
                <a:lnTo>
                  <a:pt x="1990379" y="486439"/>
                </a:lnTo>
                <a:lnTo>
                  <a:pt x="1963345" y="448133"/>
                </a:lnTo>
                <a:lnTo>
                  <a:pt x="1934621" y="410766"/>
                </a:lnTo>
                <a:lnTo>
                  <a:pt x="1904208" y="374392"/>
                </a:lnTo>
                <a:lnTo>
                  <a:pt x="1872105" y="339070"/>
                </a:lnTo>
                <a:lnTo>
                  <a:pt x="1837747" y="304318"/>
                </a:lnTo>
                <a:lnTo>
                  <a:pt x="1802341" y="271444"/>
                </a:lnTo>
                <a:lnTo>
                  <a:pt x="1765947" y="240449"/>
                </a:lnTo>
                <a:lnTo>
                  <a:pt x="1728621" y="211332"/>
                </a:lnTo>
                <a:lnTo>
                  <a:pt x="1690422" y="184093"/>
                </a:lnTo>
                <a:lnTo>
                  <a:pt x="1651408" y="158734"/>
                </a:lnTo>
                <a:lnTo>
                  <a:pt x="1611638" y="135252"/>
                </a:lnTo>
                <a:lnTo>
                  <a:pt x="1571169" y="113649"/>
                </a:lnTo>
                <a:lnTo>
                  <a:pt x="1530060" y="93925"/>
                </a:lnTo>
                <a:lnTo>
                  <a:pt x="1488370" y="76079"/>
                </a:lnTo>
                <a:lnTo>
                  <a:pt x="1446155" y="60112"/>
                </a:lnTo>
                <a:lnTo>
                  <a:pt x="1403475" y="46023"/>
                </a:lnTo>
                <a:lnTo>
                  <a:pt x="1360387" y="33813"/>
                </a:lnTo>
                <a:lnTo>
                  <a:pt x="1316951" y="23481"/>
                </a:lnTo>
                <a:lnTo>
                  <a:pt x="1273223" y="15028"/>
                </a:lnTo>
                <a:lnTo>
                  <a:pt x="1229263" y="8453"/>
                </a:lnTo>
                <a:lnTo>
                  <a:pt x="1185128" y="3757"/>
                </a:lnTo>
                <a:lnTo>
                  <a:pt x="1140876" y="939"/>
                </a:lnTo>
                <a:lnTo>
                  <a:pt x="109656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2136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요구사항</a:t>
            </a:r>
            <a:r>
              <a:rPr dirty="0" spc="434"/>
              <a:t> </a:t>
            </a:r>
            <a:r>
              <a:rPr dirty="0" spc="-385"/>
              <a:t>분석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2345" y="1788858"/>
            <a:ext cx="9577463" cy="5570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65200" y="7823200"/>
            <a:ext cx="10045065" cy="706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80"/>
              </a:lnSpc>
              <a:spcBef>
                <a:spcPts val="100"/>
              </a:spcBef>
            </a:pPr>
            <a:r>
              <a:rPr dirty="0" sz="2300" spc="-114">
                <a:latin typeface="Noto Sans CJK JP Regular"/>
                <a:cs typeface="Noto Sans CJK JP Regular"/>
              </a:rPr>
              <a:t>상단라벨에</a:t>
            </a:r>
            <a:r>
              <a:rPr dirty="0" sz="2300" spc="14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출력되는</a:t>
            </a:r>
            <a:r>
              <a:rPr dirty="0" sz="2300" spc="150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값을</a:t>
            </a:r>
            <a:r>
              <a:rPr dirty="0" sz="2300" spc="150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구하기</a:t>
            </a:r>
            <a:r>
              <a:rPr dirty="0" sz="2300" spc="150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위한</a:t>
            </a:r>
            <a:r>
              <a:rPr dirty="0" sz="2300" spc="150">
                <a:latin typeface="Noto Sans CJK JP Regular"/>
                <a:cs typeface="Noto Sans CJK JP Regular"/>
              </a:rPr>
              <a:t> </a:t>
            </a:r>
            <a:r>
              <a:rPr dirty="0" sz="2300" spc="-75">
                <a:latin typeface="Noto Sans CJK JP Regular"/>
                <a:cs typeface="Noto Sans CJK JP Regular"/>
              </a:rPr>
              <a:t>메서드.</a:t>
            </a:r>
            <a:endParaRPr sz="2300">
              <a:latin typeface="Noto Sans CJK JP Regular"/>
              <a:cs typeface="Noto Sans CJK JP Regular"/>
            </a:endParaRPr>
          </a:p>
          <a:p>
            <a:pPr marL="12700">
              <a:lnSpc>
                <a:spcPts val="2680"/>
              </a:lnSpc>
            </a:pPr>
            <a:r>
              <a:rPr dirty="0" sz="2300" spc="-114">
                <a:latin typeface="Noto Sans CJK JP Regular"/>
                <a:cs typeface="Noto Sans CJK JP Regular"/>
              </a:rPr>
              <a:t>마지막</a:t>
            </a:r>
            <a:r>
              <a:rPr dirty="0" sz="2300" spc="15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인덱스부터</a:t>
            </a:r>
            <a:r>
              <a:rPr dirty="0" sz="2300" spc="15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출력해야</a:t>
            </a:r>
            <a:r>
              <a:rPr dirty="0" sz="2300" spc="160">
                <a:latin typeface="Noto Sans CJK JP Regular"/>
                <a:cs typeface="Noto Sans CJK JP Regular"/>
              </a:rPr>
              <a:t> </a:t>
            </a:r>
            <a:r>
              <a:rPr dirty="0" sz="2300" spc="-60">
                <a:latin typeface="Noto Sans CJK JP Regular"/>
                <a:cs typeface="Noto Sans CJK JP Regular"/>
              </a:rPr>
              <a:t>했고,</a:t>
            </a:r>
            <a:r>
              <a:rPr dirty="0" sz="2300" spc="15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가변배열이</a:t>
            </a:r>
            <a:r>
              <a:rPr dirty="0" sz="2300" spc="160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필요했기</a:t>
            </a:r>
            <a:r>
              <a:rPr dirty="0" sz="2300" spc="15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때문에</a:t>
            </a:r>
            <a:r>
              <a:rPr dirty="0" sz="2300" spc="160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벡터를</a:t>
            </a:r>
            <a:r>
              <a:rPr dirty="0" sz="2300" spc="15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사용해서</a:t>
            </a:r>
            <a:r>
              <a:rPr dirty="0" sz="2300" spc="160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구현함</a:t>
            </a:r>
            <a:endParaRPr sz="23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(3) </a:t>
            </a:r>
            <a:r>
              <a:rPr dirty="0" sz="3700" spc="-180">
                <a:solidFill>
                  <a:srgbClr val="FFFFFF"/>
                </a:solidFill>
              </a:rPr>
              <a:t>회원정보 분석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일별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평균</a:t>
            </a:r>
            <a:endParaRPr sz="37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0176" y="2092858"/>
            <a:ext cx="9322244" cy="5390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(3) </a:t>
            </a:r>
            <a:r>
              <a:rPr dirty="0" sz="3700" spc="-180">
                <a:solidFill>
                  <a:srgbClr val="FFFFFF"/>
                </a:solidFill>
              </a:rPr>
              <a:t>회원정보 분석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월별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평균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1333500" y="7848600"/>
            <a:ext cx="9912350" cy="78994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380"/>
              </a:spcBef>
            </a:pPr>
            <a:r>
              <a:rPr dirty="0" sz="2600" spc="-125">
                <a:latin typeface="Noto Sans CJK JP Regular"/>
                <a:cs typeface="Noto Sans CJK JP Regular"/>
              </a:rPr>
              <a:t>월간평균 버튼을 눌렀을때 출력되는 </a:t>
            </a:r>
            <a:r>
              <a:rPr dirty="0" sz="2600" spc="-65">
                <a:latin typeface="Noto Sans CJK JP Regular"/>
                <a:cs typeface="Noto Sans CJK JP Regular"/>
              </a:rPr>
              <a:t>화면. </a:t>
            </a:r>
            <a:r>
              <a:rPr dirty="0" sz="2600" spc="-125">
                <a:latin typeface="Noto Sans CJK JP Regular"/>
                <a:cs typeface="Noto Sans CJK JP Regular"/>
              </a:rPr>
              <a:t>일별 평균과 동일한 형태의 그래프  상단에는</a:t>
            </a:r>
            <a:r>
              <a:rPr dirty="0" sz="2600" spc="16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해당</a:t>
            </a:r>
            <a:r>
              <a:rPr dirty="0" sz="2600" spc="170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월의</a:t>
            </a:r>
            <a:r>
              <a:rPr dirty="0" sz="2600" spc="16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총</a:t>
            </a:r>
            <a:r>
              <a:rPr dirty="0" sz="2600" spc="170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평균수가</a:t>
            </a:r>
            <a:r>
              <a:rPr dirty="0" sz="2600" spc="170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출력됨</a:t>
            </a:r>
            <a:endParaRPr sz="2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840" y="1769656"/>
            <a:ext cx="10009924" cy="5872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6600" y="7886700"/>
            <a:ext cx="8606155" cy="109220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40"/>
              </a:spcBef>
            </a:pPr>
            <a:r>
              <a:rPr dirty="0" sz="2500" spc="-120">
                <a:latin typeface="Noto Sans CJK JP Regular"/>
                <a:cs typeface="Noto Sans CJK JP Regular"/>
              </a:rPr>
              <a:t>월간평균 그래프를 그리기 위해 필요한 데이터를 처리하는 </a:t>
            </a:r>
            <a:r>
              <a:rPr dirty="0" sz="2500" spc="-80">
                <a:latin typeface="Noto Sans CJK JP Regular"/>
                <a:cs typeface="Noto Sans CJK JP Regular"/>
              </a:rPr>
              <a:t>메서드.  </a:t>
            </a:r>
            <a:r>
              <a:rPr dirty="0" sz="2500" spc="-120">
                <a:latin typeface="Noto Sans CJK JP Regular"/>
                <a:cs typeface="Noto Sans CJK JP Regular"/>
              </a:rPr>
              <a:t>현재</a:t>
            </a:r>
            <a:r>
              <a:rPr dirty="0" sz="2500" spc="15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날짜에서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달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까지만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자르고</a:t>
            </a:r>
            <a:r>
              <a:rPr dirty="0" sz="2500" spc="15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회원의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문제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푼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데이터들과</a:t>
            </a:r>
            <a:r>
              <a:rPr dirty="0" sz="2500" spc="15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대조해서 </a:t>
            </a:r>
            <a:r>
              <a:rPr dirty="0" sz="2500" spc="-3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동일한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달의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데이터를</a:t>
            </a:r>
            <a:r>
              <a:rPr dirty="0" sz="2500" spc="16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전부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합산해서</a:t>
            </a:r>
            <a:r>
              <a:rPr dirty="0" sz="2500" spc="165">
                <a:latin typeface="Noto Sans CJK JP Regular"/>
                <a:cs typeface="Noto Sans CJK JP Regular"/>
              </a:rPr>
              <a:t> </a:t>
            </a:r>
            <a:r>
              <a:rPr dirty="0" sz="2500" spc="-120">
                <a:latin typeface="Noto Sans CJK JP Regular"/>
                <a:cs typeface="Noto Sans CJK JP Regular"/>
              </a:rPr>
              <a:t>평균을</a:t>
            </a:r>
            <a:r>
              <a:rPr dirty="0" sz="2500" spc="160">
                <a:latin typeface="Noto Sans CJK JP Regular"/>
                <a:cs typeface="Noto Sans CJK JP Regular"/>
              </a:rPr>
              <a:t> </a:t>
            </a:r>
            <a:r>
              <a:rPr dirty="0" sz="2500" spc="-80">
                <a:latin typeface="Noto Sans CJK JP Regular"/>
                <a:cs typeface="Noto Sans CJK JP Regular"/>
              </a:rPr>
              <a:t>구했다.</a:t>
            </a:r>
            <a:endParaRPr sz="25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(3) </a:t>
            </a:r>
            <a:r>
              <a:rPr dirty="0" sz="3700" spc="-180">
                <a:solidFill>
                  <a:srgbClr val="FFFFFF"/>
                </a:solidFill>
              </a:rPr>
              <a:t>회원정보 분석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월별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평균</a:t>
            </a:r>
            <a:endParaRPr sz="37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840" y="1620965"/>
            <a:ext cx="11223444" cy="7014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1700" y="4178300"/>
            <a:ext cx="7705725" cy="789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010"/>
              </a:lnSpc>
              <a:spcBef>
                <a:spcPts val="100"/>
              </a:spcBef>
            </a:pPr>
            <a:r>
              <a:rPr dirty="0" sz="2600" spc="-125">
                <a:latin typeface="Noto Sans CJK JP Regular"/>
                <a:cs typeface="Noto Sans CJK JP Regular"/>
              </a:rPr>
              <a:t>서버에서 받은 평균값을</a:t>
            </a:r>
            <a:r>
              <a:rPr dirty="0" sz="2600" spc="-16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가지고</a:t>
            </a:r>
            <a:endParaRPr sz="2600">
              <a:latin typeface="Noto Sans CJK JP Regular"/>
              <a:cs typeface="Noto Sans CJK JP Regular"/>
            </a:endParaRPr>
          </a:p>
          <a:p>
            <a:pPr marL="12700">
              <a:lnSpc>
                <a:spcPts val="3010"/>
              </a:lnSpc>
            </a:pPr>
            <a:r>
              <a:rPr dirty="0" sz="2600" spc="-125">
                <a:latin typeface="Noto Sans CJK JP Regular"/>
                <a:cs typeface="Noto Sans CJK JP Regular"/>
              </a:rPr>
              <a:t>캔버스</a:t>
            </a:r>
            <a:r>
              <a:rPr dirty="0" sz="2600" spc="15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상단</a:t>
            </a:r>
            <a:r>
              <a:rPr dirty="0" sz="2600" spc="160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라벨에</a:t>
            </a:r>
            <a:r>
              <a:rPr dirty="0" sz="2600" spc="15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값을</a:t>
            </a:r>
            <a:r>
              <a:rPr dirty="0" sz="2600" spc="160">
                <a:latin typeface="Noto Sans CJK JP Regular"/>
                <a:cs typeface="Noto Sans CJK JP Regular"/>
              </a:rPr>
              <a:t> </a:t>
            </a:r>
            <a:r>
              <a:rPr dirty="0" sz="2600" spc="-90">
                <a:latin typeface="Noto Sans CJK JP Regular"/>
                <a:cs typeface="Noto Sans CJK JP Regular"/>
              </a:rPr>
              <a:t>뿌려주고,</a:t>
            </a:r>
            <a:r>
              <a:rPr dirty="0" sz="2600" spc="15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그림을</a:t>
            </a:r>
            <a:r>
              <a:rPr dirty="0" sz="2600" spc="160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그려주는</a:t>
            </a:r>
            <a:r>
              <a:rPr dirty="0" sz="2600" spc="155">
                <a:latin typeface="Noto Sans CJK JP Regular"/>
                <a:cs typeface="Noto Sans CJK JP Regular"/>
              </a:rPr>
              <a:t> </a:t>
            </a:r>
            <a:r>
              <a:rPr dirty="0" sz="2600" spc="-125">
                <a:latin typeface="Noto Sans CJK JP Regular"/>
                <a:cs typeface="Noto Sans CJK JP Regular"/>
              </a:rPr>
              <a:t>메서드</a:t>
            </a:r>
            <a:endParaRPr sz="26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5898" y="5241992"/>
            <a:ext cx="10893310" cy="4511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31559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(3) </a:t>
            </a:r>
            <a:r>
              <a:rPr dirty="0" sz="3700" spc="-180">
                <a:solidFill>
                  <a:srgbClr val="FFFFFF"/>
                </a:solidFill>
              </a:rPr>
              <a:t>회원정보 분석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월별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평균</a:t>
            </a:r>
            <a:endParaRPr sz="37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676" y="1652054"/>
            <a:ext cx="5553075" cy="669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57111" y="1594904"/>
            <a:ext cx="5581650" cy="6753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36700" y="8534400"/>
            <a:ext cx="847026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10">
                <a:latin typeface="Noto Sans CJK JP Regular"/>
                <a:cs typeface="Noto Sans CJK JP Regular"/>
              </a:rPr>
              <a:t>로그인시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입력창이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비지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않았는지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확인하고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정보가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맞는지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확인하는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실행장면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9527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로그인 정보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확인창</a:t>
            </a:r>
            <a:endParaRPr sz="37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663801"/>
            <a:ext cx="12700000" cy="6450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51462" y="1663800"/>
            <a:ext cx="7400925" cy="7029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9600" y="8839200"/>
            <a:ext cx="79832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10">
                <a:latin typeface="Noto Sans CJK JP Regular"/>
                <a:cs typeface="Noto Sans CJK JP Regular"/>
              </a:rPr>
              <a:t>로그인시</a:t>
            </a:r>
            <a:r>
              <a:rPr dirty="0" sz="2200" spc="145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입력창이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비지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않았는지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확인하고</a:t>
            </a:r>
            <a:r>
              <a:rPr dirty="0" sz="2200" spc="145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정보가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맞는지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확인하는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코드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9527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로그인 정보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확인창</a:t>
            </a:r>
            <a:endParaRPr sz="37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249" y="1663801"/>
            <a:ext cx="5543550" cy="674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61200" y="4660900"/>
            <a:ext cx="477964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14">
                <a:latin typeface="Noto Sans CJK JP Regular"/>
                <a:cs typeface="Noto Sans CJK JP Regular"/>
              </a:rPr>
              <a:t>로그인</a:t>
            </a:r>
            <a:r>
              <a:rPr dirty="0" sz="2300" spc="14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성공시</a:t>
            </a:r>
            <a:r>
              <a:rPr dirty="0" sz="2300" spc="14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관리자</a:t>
            </a:r>
            <a:r>
              <a:rPr dirty="0" sz="2300" spc="14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메뉴가</a:t>
            </a:r>
            <a:r>
              <a:rPr dirty="0" sz="2300" spc="14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나타난</a:t>
            </a:r>
            <a:r>
              <a:rPr dirty="0" sz="2300" spc="145">
                <a:latin typeface="Noto Sans CJK JP Regular"/>
                <a:cs typeface="Noto Sans CJK JP Regular"/>
              </a:rPr>
              <a:t> </a:t>
            </a:r>
            <a:r>
              <a:rPr dirty="0" sz="2300" spc="-114">
                <a:latin typeface="Noto Sans CJK JP Regular"/>
                <a:cs typeface="Noto Sans CJK JP Regular"/>
              </a:rPr>
              <a:t>모습</a:t>
            </a:r>
            <a:endParaRPr sz="23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5463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로그인</a:t>
            </a:r>
            <a:endParaRPr sz="37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275" y="1663801"/>
            <a:ext cx="8334375" cy="190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289" y="3679595"/>
            <a:ext cx="4024030" cy="5921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451600" y="4038600"/>
            <a:ext cx="3568700" cy="134620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 marR="2108835">
              <a:lnSpc>
                <a:spcPts val="3400"/>
              </a:lnSpc>
              <a:spcBef>
                <a:spcPts val="380"/>
              </a:spcBef>
            </a:pPr>
            <a:r>
              <a:rPr dirty="0" sz="3000" spc="-145">
                <a:latin typeface="Noto Sans CJK JP Regular"/>
                <a:cs typeface="Noto Sans CJK JP Regular"/>
              </a:rPr>
              <a:t>각 버튼과  상황별로</a:t>
            </a:r>
            <a:endParaRPr sz="3000">
              <a:latin typeface="Noto Sans CJK JP Regular"/>
              <a:cs typeface="Noto Sans CJK JP Regular"/>
            </a:endParaRPr>
          </a:p>
          <a:p>
            <a:pPr marL="12700">
              <a:lnSpc>
                <a:spcPts val="3320"/>
              </a:lnSpc>
            </a:pPr>
            <a:r>
              <a:rPr dirty="0" sz="3000" spc="-145">
                <a:latin typeface="Noto Sans CJK JP Regular"/>
                <a:cs typeface="Noto Sans CJK JP Regular"/>
              </a:rPr>
              <a:t>분기시키기 위한</a:t>
            </a:r>
            <a:r>
              <a:rPr dirty="0" sz="3000" spc="-8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장치들</a:t>
            </a:r>
            <a:endParaRPr sz="3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7495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</a:t>
            </a:r>
            <a:r>
              <a:rPr dirty="0" sz="3700" spc="-1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관리</a:t>
            </a:r>
            <a:endParaRPr sz="37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950" y="1608696"/>
            <a:ext cx="5553075" cy="6734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89700" y="3637279"/>
            <a:ext cx="5953125" cy="15494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2200" spc="-110">
                <a:latin typeface="Noto Sans CJK JP Regular"/>
                <a:cs typeface="Noto Sans CJK JP Regular"/>
              </a:rPr>
              <a:t>회원정보를</a:t>
            </a:r>
            <a:r>
              <a:rPr dirty="0" sz="2200" spc="14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수정하기</a:t>
            </a:r>
            <a:endParaRPr sz="22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2200" spc="-110">
                <a:latin typeface="Noto Sans CJK JP Regular"/>
                <a:cs typeface="Noto Sans CJK JP Regular"/>
              </a:rPr>
              <a:t>회원정보가 존재하는지 검색하는</a:t>
            </a:r>
            <a:r>
              <a:rPr dirty="0" sz="2200" spc="-114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모듈</a:t>
            </a:r>
            <a:endParaRPr sz="22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13599"/>
              </a:lnSpc>
            </a:pPr>
            <a:r>
              <a:rPr dirty="0" sz="2200" spc="-110">
                <a:latin typeface="Noto Sans CJK JP Regular"/>
                <a:cs typeface="Noto Sans CJK JP Regular"/>
              </a:rPr>
              <a:t>로그인 시에 사용하는 코드와 같은 형태의 코드를 사용  다만 이때는 아이디만을 가져와서</a:t>
            </a:r>
            <a:r>
              <a:rPr dirty="0" sz="2200" spc="-245">
                <a:latin typeface="Noto Sans CJK JP Regular"/>
                <a:cs typeface="Noto Sans CJK JP Regular"/>
              </a:rPr>
              <a:t> </a:t>
            </a:r>
            <a:r>
              <a:rPr dirty="0" sz="2200" spc="-90">
                <a:latin typeface="Noto Sans CJK JP Regular"/>
                <a:cs typeface="Noto Sans CJK JP Regular"/>
              </a:rPr>
              <a:t>비교!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8605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 회원정보</a:t>
            </a:r>
            <a:r>
              <a:rPr dirty="0" sz="3700" spc="-3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관리</a:t>
            </a:r>
            <a:endParaRPr sz="37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624" y="1663801"/>
            <a:ext cx="5562600" cy="672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68986" y="1668564"/>
            <a:ext cx="5572125" cy="6715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68500" y="8763000"/>
            <a:ext cx="84696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10">
                <a:latin typeface="Noto Sans CJK JP Regular"/>
                <a:cs typeface="Noto Sans CJK JP Regular"/>
              </a:rPr>
              <a:t>존재하는</a:t>
            </a:r>
            <a:r>
              <a:rPr dirty="0" sz="2200" spc="145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계정에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대해</a:t>
            </a:r>
            <a:r>
              <a:rPr dirty="0" sz="2200" spc="145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값을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변경하고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그</a:t>
            </a:r>
            <a:r>
              <a:rPr dirty="0" sz="2200" spc="145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값을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확인하기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위해</a:t>
            </a:r>
            <a:r>
              <a:rPr dirty="0" sz="2200" spc="145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다시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불러온</a:t>
            </a:r>
            <a:r>
              <a:rPr dirty="0" sz="2200" spc="15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장면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8605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 회원정보</a:t>
            </a:r>
            <a:r>
              <a:rPr dirty="0" sz="3700" spc="-3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관리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4538" y="1864742"/>
            <a:ext cx="10177564" cy="6870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2954" y="381000"/>
            <a:ext cx="11837035" cy="1130300"/>
          </a:xfrm>
          <a:custGeom>
            <a:avLst/>
            <a:gdLst/>
            <a:ahLst/>
            <a:cxnLst/>
            <a:rect l="l" t="t" r="r" b="b"/>
            <a:pathLst>
              <a:path w="11837035" h="1130300">
                <a:moveTo>
                  <a:pt x="0" y="0"/>
                </a:moveTo>
                <a:lnTo>
                  <a:pt x="11836703" y="0"/>
                </a:lnTo>
                <a:lnTo>
                  <a:pt x="11836703" y="1130300"/>
                </a:lnTo>
                <a:lnTo>
                  <a:pt x="0" y="1130300"/>
                </a:lnTo>
                <a:lnTo>
                  <a:pt x="0" y="0"/>
                </a:lnTo>
                <a:close/>
              </a:path>
            </a:pathLst>
          </a:custGeom>
          <a:solidFill>
            <a:srgbClr val="F3B8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3600" y="609600"/>
            <a:ext cx="595185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6200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전체</a:t>
            </a:r>
            <a:r>
              <a:rPr dirty="0" sz="3700" spc="-2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다이어그램</a:t>
            </a:r>
            <a:endParaRPr sz="37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624" y="1682150"/>
            <a:ext cx="6315075" cy="7515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66000" y="5080000"/>
            <a:ext cx="4410710" cy="678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70"/>
              </a:lnSpc>
              <a:spcBef>
                <a:spcPts val="100"/>
              </a:spcBef>
            </a:pPr>
            <a:r>
              <a:rPr dirty="0" sz="2200" spc="-110">
                <a:latin typeface="Noto Sans CJK JP Regular"/>
                <a:cs typeface="Noto Sans CJK JP Regular"/>
              </a:rPr>
              <a:t>정보</a:t>
            </a:r>
            <a:r>
              <a:rPr dirty="0" sz="2200" spc="14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수정시</a:t>
            </a:r>
            <a:endParaRPr sz="2200">
              <a:latin typeface="Noto Sans CJK JP Regular"/>
              <a:cs typeface="Noto Sans CJK JP Regular"/>
            </a:endParaRPr>
          </a:p>
          <a:p>
            <a:pPr marL="12700">
              <a:lnSpc>
                <a:spcPts val="2570"/>
              </a:lnSpc>
            </a:pPr>
            <a:r>
              <a:rPr dirty="0" sz="2200" spc="-110">
                <a:latin typeface="Noto Sans CJK JP Regular"/>
                <a:cs typeface="Noto Sans CJK JP Regular"/>
              </a:rPr>
              <a:t>데이터베이스 파일에 덮어씌워주는</a:t>
            </a:r>
            <a:r>
              <a:rPr dirty="0" sz="2200" spc="-135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코드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18605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 회원정보</a:t>
            </a:r>
            <a:r>
              <a:rPr dirty="0" sz="3700" spc="-3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관리</a:t>
            </a:r>
            <a:endParaRPr sz="37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663801"/>
            <a:ext cx="3952875" cy="426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05275" y="1663801"/>
            <a:ext cx="6171222" cy="5132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59255" y="7013079"/>
            <a:ext cx="3196590" cy="1341120"/>
          </a:xfrm>
          <a:custGeom>
            <a:avLst/>
            <a:gdLst/>
            <a:ahLst/>
            <a:cxnLst/>
            <a:rect l="l" t="t" r="r" b="b"/>
            <a:pathLst>
              <a:path w="3196590" h="1341120">
                <a:moveTo>
                  <a:pt x="2525699" y="0"/>
                </a:moveTo>
                <a:lnTo>
                  <a:pt x="2525699" y="335241"/>
                </a:lnTo>
                <a:lnTo>
                  <a:pt x="0" y="335241"/>
                </a:lnTo>
                <a:lnTo>
                  <a:pt x="0" y="1005751"/>
                </a:lnTo>
                <a:lnTo>
                  <a:pt x="2525699" y="1005751"/>
                </a:lnTo>
                <a:lnTo>
                  <a:pt x="2525699" y="1340992"/>
                </a:lnTo>
                <a:lnTo>
                  <a:pt x="3196196" y="670496"/>
                </a:lnTo>
                <a:lnTo>
                  <a:pt x="2525699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59255" y="7013079"/>
            <a:ext cx="3196590" cy="1341120"/>
          </a:xfrm>
          <a:custGeom>
            <a:avLst/>
            <a:gdLst/>
            <a:ahLst/>
            <a:cxnLst/>
            <a:rect l="l" t="t" r="r" b="b"/>
            <a:pathLst>
              <a:path w="3196590" h="1341120">
                <a:moveTo>
                  <a:pt x="2525699" y="1005749"/>
                </a:moveTo>
                <a:lnTo>
                  <a:pt x="2525699" y="1341005"/>
                </a:lnTo>
                <a:lnTo>
                  <a:pt x="3196196" y="670500"/>
                </a:lnTo>
                <a:lnTo>
                  <a:pt x="2525699" y="0"/>
                </a:lnTo>
                <a:lnTo>
                  <a:pt x="2525699" y="335249"/>
                </a:lnTo>
                <a:lnTo>
                  <a:pt x="0" y="335249"/>
                </a:lnTo>
                <a:lnTo>
                  <a:pt x="0" y="1005749"/>
                </a:lnTo>
                <a:lnTo>
                  <a:pt x="2525699" y="1005749"/>
                </a:lnTo>
                <a:close/>
              </a:path>
            </a:pathLst>
          </a:custGeom>
          <a:ln w="9525">
            <a:solidFill>
              <a:srgbClr val="5E5E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42621" y="4639771"/>
            <a:ext cx="6349898" cy="4865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0300" y="8407400"/>
            <a:ext cx="4735195" cy="67818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300"/>
              </a:spcBef>
            </a:pPr>
            <a:r>
              <a:rPr dirty="0" sz="2200" spc="-110">
                <a:latin typeface="Noto Sans CJK JP Regular"/>
                <a:cs typeface="Noto Sans CJK JP Regular"/>
              </a:rPr>
              <a:t>단어장의 추가버튼을 통해 프로퍼티 파일에  단어를 추가하는</a:t>
            </a:r>
            <a:r>
              <a:rPr dirty="0" sz="2200" spc="1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모습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0637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 단어장</a:t>
            </a:r>
            <a:r>
              <a:rPr dirty="0" sz="3700" spc="-3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추가</a:t>
            </a:r>
            <a:endParaRPr sz="37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699" y="1663800"/>
            <a:ext cx="9753600" cy="6829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97600" y="6515100"/>
            <a:ext cx="401192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45">
                <a:latin typeface="Noto Sans CJK JP Regular"/>
                <a:cs typeface="Noto Sans CJK JP Regular"/>
              </a:rPr>
              <a:t>단어 추가시 사용되는</a:t>
            </a:r>
            <a:r>
              <a:rPr dirty="0" sz="3000" spc="-265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코드</a:t>
            </a:r>
            <a:endParaRPr sz="3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0637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 단어장</a:t>
            </a:r>
            <a:r>
              <a:rPr dirty="0" sz="3700" spc="-3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추가</a:t>
            </a:r>
            <a:endParaRPr sz="37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873016"/>
            <a:ext cx="8752179" cy="670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87305" y="1873023"/>
            <a:ext cx="8867775" cy="670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36600" y="6832600"/>
            <a:ext cx="2550160" cy="209804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403225">
              <a:lnSpc>
                <a:spcPts val="4000"/>
              </a:lnSpc>
              <a:spcBef>
                <a:spcPts val="500"/>
              </a:spcBef>
            </a:pPr>
            <a:r>
              <a:rPr dirty="0" sz="3600" spc="-175">
                <a:latin typeface="Noto Sans CJK JP Regular"/>
                <a:cs typeface="Noto Sans CJK JP Regular"/>
              </a:rPr>
              <a:t>수정 기능을  통해</a:t>
            </a:r>
            <a:endParaRPr sz="36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4000"/>
              </a:lnSpc>
            </a:pPr>
            <a:r>
              <a:rPr dirty="0" sz="3600" spc="-175">
                <a:latin typeface="Noto Sans CJK JP Regular"/>
                <a:cs typeface="Noto Sans CJK JP Regular"/>
              </a:rPr>
              <a:t>단어의 뜻을  수정하는</a:t>
            </a:r>
            <a:r>
              <a:rPr dirty="0" sz="3600" spc="145">
                <a:latin typeface="Noto Sans CJK JP Regular"/>
                <a:cs typeface="Noto Sans CJK JP Regular"/>
              </a:rPr>
              <a:t> </a:t>
            </a:r>
            <a:r>
              <a:rPr dirty="0" sz="3600" spc="-175">
                <a:latin typeface="Noto Sans CJK JP Regular"/>
                <a:cs typeface="Noto Sans CJK JP Regular"/>
              </a:rPr>
              <a:t>장면</a:t>
            </a:r>
            <a:endParaRPr sz="36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6000" y="8610600"/>
            <a:ext cx="7023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Noto Sans CJK JP Regular"/>
                <a:cs typeface="Noto Sans CJK JP Regular"/>
              </a:rPr>
              <a:t>단어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수정에는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회원정보의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수정과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같은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형태의</a:t>
            </a:r>
            <a:r>
              <a:rPr dirty="0" sz="2400" spc="155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코드를</a:t>
            </a:r>
            <a:r>
              <a:rPr dirty="0" sz="2400" spc="160">
                <a:latin typeface="Noto Sans CJK JP Regular"/>
                <a:cs typeface="Noto Sans CJK JP Regular"/>
              </a:rPr>
              <a:t> </a:t>
            </a:r>
            <a:r>
              <a:rPr dirty="0" sz="2400" spc="-120">
                <a:latin typeface="Noto Sans CJK JP Regular"/>
                <a:cs typeface="Noto Sans CJK JP Regular"/>
              </a:rPr>
              <a:t>사용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0637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 단어장</a:t>
            </a:r>
            <a:r>
              <a:rPr dirty="0" sz="3700" spc="-3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추가</a:t>
            </a:r>
            <a:endParaRPr sz="37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663801"/>
            <a:ext cx="8839200" cy="6772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60546" y="1524177"/>
            <a:ext cx="8839200" cy="6705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30300" y="8559800"/>
            <a:ext cx="65582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45">
                <a:latin typeface="Noto Sans CJK JP Regular"/>
                <a:cs typeface="Noto Sans CJK JP Regular"/>
              </a:rPr>
              <a:t>단어</a:t>
            </a:r>
            <a:r>
              <a:rPr dirty="0" sz="3000" spc="175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제거를</a:t>
            </a:r>
            <a:r>
              <a:rPr dirty="0" sz="3000" spc="18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통해</a:t>
            </a:r>
            <a:r>
              <a:rPr dirty="0" sz="3000" spc="18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프로퍼티에서</a:t>
            </a:r>
            <a:r>
              <a:rPr dirty="0" sz="3000" spc="18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단어를</a:t>
            </a:r>
            <a:r>
              <a:rPr dirty="0" sz="3000" spc="180">
                <a:latin typeface="Noto Sans CJK JP Regular"/>
                <a:cs typeface="Noto Sans CJK JP Regular"/>
              </a:rPr>
              <a:t> </a:t>
            </a:r>
            <a:r>
              <a:rPr dirty="0" sz="3000" spc="-145">
                <a:latin typeface="Noto Sans CJK JP Regular"/>
                <a:cs typeface="Noto Sans CJK JP Regular"/>
              </a:rPr>
              <a:t>제거</a:t>
            </a:r>
            <a:endParaRPr sz="3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2669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 단어</a:t>
            </a:r>
            <a:r>
              <a:rPr dirty="0" sz="3700" spc="-3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제거</a:t>
            </a:r>
            <a:endParaRPr sz="37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474" y="1511401"/>
            <a:ext cx="11820525" cy="1873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2937" y="3291775"/>
            <a:ext cx="10734675" cy="6086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67400" y="6718300"/>
            <a:ext cx="6737984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단어 제거시 사용되는</a:t>
            </a:r>
            <a:r>
              <a:rPr dirty="0" sz="2000" spc="-11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코드</a:t>
            </a:r>
            <a:endParaRPr sz="20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 marR="811530">
              <a:lnSpc>
                <a:spcPts val="2200"/>
              </a:lnSpc>
            </a:pPr>
            <a:r>
              <a:rPr dirty="0" sz="2000" spc="-100">
                <a:latin typeface="Noto Sans CJK JP Regular"/>
                <a:cs typeface="Noto Sans CJK JP Regular"/>
              </a:rPr>
              <a:t>단어를 찾아내는 반복문에서 인트값을 증가시키게 만들어서  특정 인덱스를</a:t>
            </a:r>
            <a:r>
              <a:rPr dirty="0" sz="2000" spc="5">
                <a:latin typeface="Noto Sans CJK JP Regular"/>
                <a:cs typeface="Noto Sans CJK JP Regular"/>
              </a:rPr>
              <a:t> </a:t>
            </a:r>
            <a:r>
              <a:rPr dirty="0" sz="2000" spc="-50">
                <a:latin typeface="Noto Sans CJK JP Regular"/>
                <a:cs typeface="Noto Sans CJK JP Regular"/>
              </a:rPr>
              <a:t>저격.</a:t>
            </a:r>
            <a:endParaRPr sz="2000">
              <a:latin typeface="Noto Sans CJK JP Regular"/>
              <a:cs typeface="Noto Sans CJK JP Regular"/>
            </a:endParaRPr>
          </a:p>
          <a:p>
            <a:pPr marL="12700">
              <a:lnSpc>
                <a:spcPts val="2300"/>
              </a:lnSpc>
              <a:spcBef>
                <a:spcPts val="1960"/>
              </a:spcBef>
            </a:pPr>
            <a:r>
              <a:rPr dirty="0" sz="2000" spc="-100">
                <a:latin typeface="Noto Sans CJK JP Regular"/>
                <a:cs typeface="Noto Sans CJK JP Regular"/>
              </a:rPr>
              <a:t>단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이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코드에서는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인덱스값이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원하던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결과보다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60">
                <a:latin typeface="Noto Sans CJK JP Regular"/>
                <a:cs typeface="Noto Sans CJK JP Regular"/>
              </a:rPr>
              <a:t>1만큼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크게</a:t>
            </a:r>
            <a:r>
              <a:rPr dirty="0" sz="2000" spc="13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책정되어</a:t>
            </a:r>
            <a:endParaRPr sz="2000">
              <a:latin typeface="Noto Sans CJK JP Regular"/>
              <a:cs typeface="Noto Sans CJK JP Regular"/>
            </a:endParaRPr>
          </a:p>
          <a:p>
            <a:pPr marL="12700">
              <a:lnSpc>
                <a:spcPts val="2300"/>
              </a:lnSpc>
            </a:pPr>
            <a:r>
              <a:rPr dirty="0" sz="2000" spc="-40">
                <a:latin typeface="Noto Sans CJK JP Regular"/>
                <a:cs typeface="Noto Sans CJK JP Regular"/>
              </a:rPr>
              <a:t>1을 </a:t>
            </a:r>
            <a:r>
              <a:rPr dirty="0" sz="2000" spc="-100">
                <a:latin typeface="Noto Sans CJK JP Regular"/>
                <a:cs typeface="Noto Sans CJK JP Regular"/>
              </a:rPr>
              <a:t>빼준뒤 제거하는</a:t>
            </a:r>
            <a:r>
              <a:rPr dirty="0" sz="2000" spc="-229">
                <a:latin typeface="Noto Sans CJK JP Regular"/>
                <a:cs typeface="Noto Sans CJK JP Regular"/>
              </a:rPr>
              <a:t> </a:t>
            </a:r>
            <a:r>
              <a:rPr dirty="0" sz="2000" spc="-70">
                <a:latin typeface="Noto Sans CJK JP Regular"/>
                <a:cs typeface="Noto Sans CJK JP Regular"/>
              </a:rPr>
              <a:t>모습이다.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266950">
              <a:lnSpc>
                <a:spcPct val="100000"/>
              </a:lnSpc>
              <a:spcBef>
                <a:spcPts val="1900"/>
              </a:spcBef>
            </a:pPr>
            <a:r>
              <a:rPr dirty="0" sz="3700" spc="-60">
                <a:solidFill>
                  <a:srgbClr val="FFFFFF"/>
                </a:solidFill>
              </a:rPr>
              <a:t>(4) </a:t>
            </a:r>
            <a:r>
              <a:rPr dirty="0" sz="3700" spc="-180">
                <a:solidFill>
                  <a:srgbClr val="FFFFFF"/>
                </a:solidFill>
              </a:rPr>
              <a:t>관리자 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180">
                <a:solidFill>
                  <a:srgbClr val="FFFFFF"/>
                </a:solidFill>
              </a:rPr>
              <a:t>관리자 계정으로 단어</a:t>
            </a:r>
            <a:r>
              <a:rPr dirty="0" sz="3700" spc="-35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제거</a:t>
            </a:r>
            <a:endParaRPr sz="37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5832" y="3719125"/>
            <a:ext cx="2193290" cy="2315845"/>
          </a:xfrm>
          <a:custGeom>
            <a:avLst/>
            <a:gdLst/>
            <a:ahLst/>
            <a:cxnLst/>
            <a:rect l="l" t="t" r="r" b="b"/>
            <a:pathLst>
              <a:path w="2193290" h="2315845">
                <a:moveTo>
                  <a:pt x="1096567" y="0"/>
                </a:moveTo>
                <a:lnTo>
                  <a:pt x="1052257" y="939"/>
                </a:lnTo>
                <a:lnTo>
                  <a:pt x="1008006" y="3757"/>
                </a:lnTo>
                <a:lnTo>
                  <a:pt x="963871" y="8453"/>
                </a:lnTo>
                <a:lnTo>
                  <a:pt x="919910" y="15028"/>
                </a:lnTo>
                <a:lnTo>
                  <a:pt x="876182" y="23481"/>
                </a:lnTo>
                <a:lnTo>
                  <a:pt x="832746" y="33813"/>
                </a:lnTo>
                <a:lnTo>
                  <a:pt x="789658" y="46023"/>
                </a:lnTo>
                <a:lnTo>
                  <a:pt x="746978" y="60112"/>
                </a:lnTo>
                <a:lnTo>
                  <a:pt x="704764" y="76079"/>
                </a:lnTo>
                <a:lnTo>
                  <a:pt x="663073" y="93925"/>
                </a:lnTo>
                <a:lnTo>
                  <a:pt x="621964" y="113649"/>
                </a:lnTo>
                <a:lnTo>
                  <a:pt x="581496" y="135252"/>
                </a:lnTo>
                <a:lnTo>
                  <a:pt x="541725" y="158734"/>
                </a:lnTo>
                <a:lnTo>
                  <a:pt x="502712" y="184093"/>
                </a:lnTo>
                <a:lnTo>
                  <a:pt x="464513" y="211332"/>
                </a:lnTo>
                <a:lnTo>
                  <a:pt x="427187" y="240449"/>
                </a:lnTo>
                <a:lnTo>
                  <a:pt x="390792" y="271444"/>
                </a:lnTo>
                <a:lnTo>
                  <a:pt x="355386" y="304318"/>
                </a:lnTo>
                <a:lnTo>
                  <a:pt x="321028" y="339070"/>
                </a:lnTo>
                <a:lnTo>
                  <a:pt x="288926" y="374392"/>
                </a:lnTo>
                <a:lnTo>
                  <a:pt x="258512" y="410766"/>
                </a:lnTo>
                <a:lnTo>
                  <a:pt x="229789" y="448133"/>
                </a:lnTo>
                <a:lnTo>
                  <a:pt x="202755" y="486439"/>
                </a:lnTo>
                <a:lnTo>
                  <a:pt x="177410" y="525624"/>
                </a:lnTo>
                <a:lnTo>
                  <a:pt x="153755" y="565634"/>
                </a:lnTo>
                <a:lnTo>
                  <a:pt x="131790" y="606411"/>
                </a:lnTo>
                <a:lnTo>
                  <a:pt x="111515" y="647899"/>
                </a:lnTo>
                <a:lnTo>
                  <a:pt x="92929" y="690039"/>
                </a:lnTo>
                <a:lnTo>
                  <a:pt x="76033" y="732777"/>
                </a:lnTo>
                <a:lnTo>
                  <a:pt x="60826" y="776054"/>
                </a:lnTo>
                <a:lnTo>
                  <a:pt x="47309" y="819814"/>
                </a:lnTo>
                <a:lnTo>
                  <a:pt x="35482" y="864000"/>
                </a:lnTo>
                <a:lnTo>
                  <a:pt x="25344" y="908556"/>
                </a:lnTo>
                <a:lnTo>
                  <a:pt x="16896" y="953424"/>
                </a:lnTo>
                <a:lnTo>
                  <a:pt x="10137" y="998548"/>
                </a:lnTo>
                <a:lnTo>
                  <a:pt x="5068" y="1043870"/>
                </a:lnTo>
                <a:lnTo>
                  <a:pt x="1689" y="1089335"/>
                </a:lnTo>
                <a:lnTo>
                  <a:pt x="0" y="1134885"/>
                </a:lnTo>
                <a:lnTo>
                  <a:pt x="0" y="1180464"/>
                </a:lnTo>
                <a:lnTo>
                  <a:pt x="1689" y="1226014"/>
                </a:lnTo>
                <a:lnTo>
                  <a:pt x="5068" y="1271478"/>
                </a:lnTo>
                <a:lnTo>
                  <a:pt x="10137" y="1316801"/>
                </a:lnTo>
                <a:lnTo>
                  <a:pt x="16896" y="1361925"/>
                </a:lnTo>
                <a:lnTo>
                  <a:pt x="25344" y="1406793"/>
                </a:lnTo>
                <a:lnTo>
                  <a:pt x="35482" y="1451349"/>
                </a:lnTo>
                <a:lnTo>
                  <a:pt x="47309" y="1495535"/>
                </a:lnTo>
                <a:lnTo>
                  <a:pt x="60826" y="1539295"/>
                </a:lnTo>
                <a:lnTo>
                  <a:pt x="76033" y="1582572"/>
                </a:lnTo>
                <a:lnTo>
                  <a:pt x="92929" y="1625310"/>
                </a:lnTo>
                <a:lnTo>
                  <a:pt x="111515" y="1667450"/>
                </a:lnTo>
                <a:lnTo>
                  <a:pt x="131790" y="1708937"/>
                </a:lnTo>
                <a:lnTo>
                  <a:pt x="153755" y="1749714"/>
                </a:lnTo>
                <a:lnTo>
                  <a:pt x="177410" y="1789724"/>
                </a:lnTo>
                <a:lnTo>
                  <a:pt x="202755" y="1828910"/>
                </a:lnTo>
                <a:lnTo>
                  <a:pt x="229789" y="1867215"/>
                </a:lnTo>
                <a:lnTo>
                  <a:pt x="258512" y="1904583"/>
                </a:lnTo>
                <a:lnTo>
                  <a:pt x="288926" y="1940956"/>
                </a:lnTo>
                <a:lnTo>
                  <a:pt x="321028" y="1976278"/>
                </a:lnTo>
                <a:lnTo>
                  <a:pt x="355386" y="2011031"/>
                </a:lnTo>
                <a:lnTo>
                  <a:pt x="390792" y="2043905"/>
                </a:lnTo>
                <a:lnTo>
                  <a:pt x="427187" y="2074900"/>
                </a:lnTo>
                <a:lnTo>
                  <a:pt x="464513" y="2104017"/>
                </a:lnTo>
                <a:lnTo>
                  <a:pt x="502712" y="2131255"/>
                </a:lnTo>
                <a:lnTo>
                  <a:pt x="541725" y="2156615"/>
                </a:lnTo>
                <a:lnTo>
                  <a:pt x="581496" y="2180097"/>
                </a:lnTo>
                <a:lnTo>
                  <a:pt x="621964" y="2201699"/>
                </a:lnTo>
                <a:lnTo>
                  <a:pt x="663073" y="2221424"/>
                </a:lnTo>
                <a:lnTo>
                  <a:pt x="704764" y="2239270"/>
                </a:lnTo>
                <a:lnTo>
                  <a:pt x="746978" y="2255237"/>
                </a:lnTo>
                <a:lnTo>
                  <a:pt x="789658" y="2269326"/>
                </a:lnTo>
                <a:lnTo>
                  <a:pt x="832746" y="2281536"/>
                </a:lnTo>
                <a:lnTo>
                  <a:pt x="876182" y="2291868"/>
                </a:lnTo>
                <a:lnTo>
                  <a:pt x="919910" y="2300321"/>
                </a:lnTo>
                <a:lnTo>
                  <a:pt x="963871" y="2306896"/>
                </a:lnTo>
                <a:lnTo>
                  <a:pt x="1008006" y="2311592"/>
                </a:lnTo>
                <a:lnTo>
                  <a:pt x="1052257" y="2314410"/>
                </a:lnTo>
                <a:lnTo>
                  <a:pt x="1096567" y="2315349"/>
                </a:lnTo>
                <a:lnTo>
                  <a:pt x="1140876" y="2314410"/>
                </a:lnTo>
                <a:lnTo>
                  <a:pt x="1185128" y="2311592"/>
                </a:lnTo>
                <a:lnTo>
                  <a:pt x="1229263" y="2306896"/>
                </a:lnTo>
                <a:lnTo>
                  <a:pt x="1273223" y="2300321"/>
                </a:lnTo>
                <a:lnTo>
                  <a:pt x="1316951" y="2291868"/>
                </a:lnTo>
                <a:lnTo>
                  <a:pt x="1360387" y="2281536"/>
                </a:lnTo>
                <a:lnTo>
                  <a:pt x="1403475" y="2269326"/>
                </a:lnTo>
                <a:lnTo>
                  <a:pt x="1446155" y="2255237"/>
                </a:lnTo>
                <a:lnTo>
                  <a:pt x="1488370" y="2239270"/>
                </a:lnTo>
                <a:lnTo>
                  <a:pt x="1530060" y="2221424"/>
                </a:lnTo>
                <a:lnTo>
                  <a:pt x="1571169" y="2201699"/>
                </a:lnTo>
                <a:lnTo>
                  <a:pt x="1611638" y="2180097"/>
                </a:lnTo>
                <a:lnTo>
                  <a:pt x="1651408" y="2156615"/>
                </a:lnTo>
                <a:lnTo>
                  <a:pt x="1690422" y="2131255"/>
                </a:lnTo>
                <a:lnTo>
                  <a:pt x="1728621" y="2104017"/>
                </a:lnTo>
                <a:lnTo>
                  <a:pt x="1765947" y="2074900"/>
                </a:lnTo>
                <a:lnTo>
                  <a:pt x="1802341" y="2043905"/>
                </a:lnTo>
                <a:lnTo>
                  <a:pt x="1837747" y="2011031"/>
                </a:lnTo>
                <a:lnTo>
                  <a:pt x="1872105" y="1976278"/>
                </a:lnTo>
                <a:lnTo>
                  <a:pt x="1904208" y="1940956"/>
                </a:lnTo>
                <a:lnTo>
                  <a:pt x="1934621" y="1904583"/>
                </a:lnTo>
                <a:lnTo>
                  <a:pt x="1963345" y="1867215"/>
                </a:lnTo>
                <a:lnTo>
                  <a:pt x="1990379" y="1828910"/>
                </a:lnTo>
                <a:lnTo>
                  <a:pt x="2015723" y="1789724"/>
                </a:lnTo>
                <a:lnTo>
                  <a:pt x="2039378" y="1749714"/>
                </a:lnTo>
                <a:lnTo>
                  <a:pt x="2061343" y="1708937"/>
                </a:lnTo>
                <a:lnTo>
                  <a:pt x="2081618" y="1667450"/>
                </a:lnTo>
                <a:lnTo>
                  <a:pt x="2100204" y="1625310"/>
                </a:lnTo>
                <a:lnTo>
                  <a:pt x="2117101" y="1582572"/>
                </a:lnTo>
                <a:lnTo>
                  <a:pt x="2132307" y="1539295"/>
                </a:lnTo>
                <a:lnTo>
                  <a:pt x="2145824" y="1495535"/>
                </a:lnTo>
                <a:lnTo>
                  <a:pt x="2157652" y="1451349"/>
                </a:lnTo>
                <a:lnTo>
                  <a:pt x="2167789" y="1406793"/>
                </a:lnTo>
                <a:lnTo>
                  <a:pt x="2176238" y="1361925"/>
                </a:lnTo>
                <a:lnTo>
                  <a:pt x="2182996" y="1316801"/>
                </a:lnTo>
                <a:lnTo>
                  <a:pt x="2188065" y="1271478"/>
                </a:lnTo>
                <a:lnTo>
                  <a:pt x="2191444" y="1226014"/>
                </a:lnTo>
                <a:lnTo>
                  <a:pt x="2193134" y="1180464"/>
                </a:lnTo>
                <a:lnTo>
                  <a:pt x="2193134" y="1134885"/>
                </a:lnTo>
                <a:lnTo>
                  <a:pt x="2191444" y="1089335"/>
                </a:lnTo>
                <a:lnTo>
                  <a:pt x="2188065" y="1043870"/>
                </a:lnTo>
                <a:lnTo>
                  <a:pt x="2182996" y="998548"/>
                </a:lnTo>
                <a:lnTo>
                  <a:pt x="2176238" y="953424"/>
                </a:lnTo>
                <a:lnTo>
                  <a:pt x="2167789" y="908556"/>
                </a:lnTo>
                <a:lnTo>
                  <a:pt x="2157652" y="864000"/>
                </a:lnTo>
                <a:lnTo>
                  <a:pt x="2145824" y="819814"/>
                </a:lnTo>
                <a:lnTo>
                  <a:pt x="2132307" y="776054"/>
                </a:lnTo>
                <a:lnTo>
                  <a:pt x="2117101" y="732777"/>
                </a:lnTo>
                <a:lnTo>
                  <a:pt x="2100204" y="690039"/>
                </a:lnTo>
                <a:lnTo>
                  <a:pt x="2081618" y="647899"/>
                </a:lnTo>
                <a:lnTo>
                  <a:pt x="2061343" y="606411"/>
                </a:lnTo>
                <a:lnTo>
                  <a:pt x="2039378" y="565634"/>
                </a:lnTo>
                <a:lnTo>
                  <a:pt x="2015723" y="525624"/>
                </a:lnTo>
                <a:lnTo>
                  <a:pt x="1990379" y="486439"/>
                </a:lnTo>
                <a:lnTo>
                  <a:pt x="1963345" y="448133"/>
                </a:lnTo>
                <a:lnTo>
                  <a:pt x="1934621" y="410766"/>
                </a:lnTo>
                <a:lnTo>
                  <a:pt x="1904208" y="374392"/>
                </a:lnTo>
                <a:lnTo>
                  <a:pt x="1872105" y="339070"/>
                </a:lnTo>
                <a:lnTo>
                  <a:pt x="1837747" y="304318"/>
                </a:lnTo>
                <a:lnTo>
                  <a:pt x="1802341" y="271444"/>
                </a:lnTo>
                <a:lnTo>
                  <a:pt x="1765947" y="240449"/>
                </a:lnTo>
                <a:lnTo>
                  <a:pt x="1728621" y="211332"/>
                </a:lnTo>
                <a:lnTo>
                  <a:pt x="1690422" y="184093"/>
                </a:lnTo>
                <a:lnTo>
                  <a:pt x="1651408" y="158734"/>
                </a:lnTo>
                <a:lnTo>
                  <a:pt x="1611638" y="135252"/>
                </a:lnTo>
                <a:lnTo>
                  <a:pt x="1571169" y="113649"/>
                </a:lnTo>
                <a:lnTo>
                  <a:pt x="1530060" y="93925"/>
                </a:lnTo>
                <a:lnTo>
                  <a:pt x="1488370" y="76079"/>
                </a:lnTo>
                <a:lnTo>
                  <a:pt x="1446155" y="60112"/>
                </a:lnTo>
                <a:lnTo>
                  <a:pt x="1403475" y="46023"/>
                </a:lnTo>
                <a:lnTo>
                  <a:pt x="1360387" y="33813"/>
                </a:lnTo>
                <a:lnTo>
                  <a:pt x="1316951" y="23481"/>
                </a:lnTo>
                <a:lnTo>
                  <a:pt x="1273223" y="15028"/>
                </a:lnTo>
                <a:lnTo>
                  <a:pt x="1229263" y="8453"/>
                </a:lnTo>
                <a:lnTo>
                  <a:pt x="1185128" y="3757"/>
                </a:lnTo>
                <a:lnTo>
                  <a:pt x="1140876" y="939"/>
                </a:lnTo>
                <a:lnTo>
                  <a:pt x="109656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0" y="4152900"/>
            <a:ext cx="563626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프로젝트</a:t>
            </a:r>
            <a:r>
              <a:rPr dirty="0" spc="434"/>
              <a:t> </a:t>
            </a:r>
            <a:r>
              <a:rPr dirty="0" spc="-385"/>
              <a:t>시연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92600" y="4318000"/>
            <a:ext cx="4429760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400"/>
              </a:lnSpc>
            </a:pPr>
            <a:r>
              <a:rPr dirty="0" sz="8000" spc="-385">
                <a:latin typeface="Noto Sans CJK JP Regular"/>
                <a:cs typeface="Noto Sans CJK JP Regular"/>
              </a:rPr>
              <a:t>감사합니다</a:t>
            </a:r>
            <a:endParaRPr sz="80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199" y="713752"/>
            <a:ext cx="12674600" cy="8326120"/>
          </a:xfrm>
          <a:custGeom>
            <a:avLst/>
            <a:gdLst/>
            <a:ahLst/>
            <a:cxnLst/>
            <a:rect l="l" t="t" r="r" b="b"/>
            <a:pathLst>
              <a:path w="12674600" h="8326120">
                <a:moveTo>
                  <a:pt x="0" y="0"/>
                </a:moveTo>
                <a:lnTo>
                  <a:pt x="12674373" y="0"/>
                </a:lnTo>
                <a:lnTo>
                  <a:pt x="12674373" y="8326092"/>
                </a:lnTo>
                <a:lnTo>
                  <a:pt x="0" y="8326092"/>
                </a:lnTo>
                <a:lnTo>
                  <a:pt x="0" y="0"/>
                </a:lnTo>
                <a:close/>
              </a:path>
            </a:pathLst>
          </a:custGeom>
          <a:solidFill>
            <a:srgbClr val="F8BA00">
              <a:alpha val="7023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804" y="2137276"/>
            <a:ext cx="6725365" cy="6990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47915" y="2141220"/>
            <a:ext cx="4770120" cy="6940550"/>
          </a:xfrm>
          <a:prstGeom prst="rect">
            <a:avLst/>
          </a:prstGeom>
          <a:solidFill>
            <a:srgbClr val="F3B802">
              <a:alpha val="7662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958850" marR="954405" indent="787400">
              <a:lnSpc>
                <a:spcPct val="189400"/>
              </a:lnSpc>
            </a:pPr>
            <a:r>
              <a:rPr dirty="0" sz="2200" spc="-55">
                <a:latin typeface="Noto Sans CJK JP Regular"/>
                <a:cs typeface="Noto Sans CJK JP Regular"/>
              </a:rPr>
              <a:t>Client </a:t>
            </a:r>
            <a:r>
              <a:rPr dirty="0" sz="2200" spc="5">
                <a:latin typeface="Noto Sans CJK JP Regular"/>
                <a:cs typeface="Noto Sans CJK JP Regular"/>
              </a:rPr>
              <a:t>GUI  </a:t>
            </a:r>
            <a:r>
              <a:rPr dirty="0" sz="2200" spc="-110">
                <a:latin typeface="Noto Sans CJK JP Regular"/>
                <a:cs typeface="Noto Sans CJK JP Regular"/>
              </a:rPr>
              <a:t>버튼별 이벤트를 부여하여  </a:t>
            </a:r>
            <a:r>
              <a:rPr dirty="0" sz="2200" spc="-65">
                <a:latin typeface="Noto Sans CJK JP Regular"/>
                <a:cs typeface="Noto Sans CJK JP Regular"/>
              </a:rPr>
              <a:t>Client측 </a:t>
            </a:r>
            <a:r>
              <a:rPr dirty="0" sz="2200" spc="-110">
                <a:latin typeface="Noto Sans CJK JP Regular"/>
                <a:cs typeface="Noto Sans CJK JP Regular"/>
              </a:rPr>
              <a:t>원하는</a:t>
            </a:r>
            <a:r>
              <a:rPr dirty="0" sz="2200" spc="-114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서비스를</a:t>
            </a:r>
            <a:endParaRPr sz="2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1250950">
              <a:lnSpc>
                <a:spcPct val="100000"/>
              </a:lnSpc>
            </a:pPr>
            <a:r>
              <a:rPr dirty="0" sz="2200" spc="-110">
                <a:latin typeface="Noto Sans CJK JP Regular"/>
                <a:cs typeface="Noto Sans CJK JP Regular"/>
              </a:rPr>
              <a:t>제공하기위한</a:t>
            </a:r>
            <a:r>
              <a:rPr dirty="0" sz="2200" spc="140">
                <a:latin typeface="Noto Sans CJK JP Regular"/>
                <a:cs typeface="Noto Sans CJK JP Regular"/>
              </a:rPr>
              <a:t> </a:t>
            </a:r>
            <a:r>
              <a:rPr dirty="0" sz="2200" spc="-110">
                <a:latin typeface="Noto Sans CJK JP Regular"/>
                <a:cs typeface="Noto Sans CJK JP Regular"/>
              </a:rPr>
              <a:t>클래스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749550">
              <a:lnSpc>
                <a:spcPct val="100000"/>
              </a:lnSpc>
              <a:spcBef>
                <a:spcPts val="1900"/>
              </a:spcBef>
              <a:tabLst>
                <a:tab pos="53536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95">
                <a:solidFill>
                  <a:srgbClr val="FFFFFF"/>
                </a:solidFill>
              </a:rPr>
              <a:t>Client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다이어그램</a:t>
            </a:r>
            <a:endParaRPr sz="3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69" y="1960997"/>
            <a:ext cx="7894460" cy="7170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62975" y="1961514"/>
            <a:ext cx="3734435" cy="7040245"/>
          </a:xfrm>
          <a:prstGeom prst="rect">
            <a:avLst/>
          </a:prstGeom>
          <a:solidFill>
            <a:srgbClr val="F3B802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 marL="466725" marR="460375" indent="-10160">
              <a:lnSpc>
                <a:spcPct val="183300"/>
              </a:lnSpc>
            </a:pPr>
            <a:r>
              <a:rPr dirty="0" sz="2000" spc="-100">
                <a:latin typeface="Noto Sans CJK JP Regular"/>
                <a:cs typeface="Noto Sans CJK JP Regular"/>
              </a:rPr>
              <a:t>서버클래스로 서버스레드  객체를</a:t>
            </a:r>
            <a:r>
              <a:rPr dirty="0" sz="2000" spc="110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생성하여</a:t>
            </a:r>
            <a:r>
              <a:rPr dirty="0" sz="2000" spc="110">
                <a:latin typeface="Noto Sans CJK JP Regular"/>
                <a:cs typeface="Noto Sans CJK JP Regular"/>
              </a:rPr>
              <a:t> </a:t>
            </a:r>
            <a:r>
              <a:rPr dirty="0" sz="2000" spc="-65">
                <a:latin typeface="Noto Sans CJK JP Regular"/>
                <a:cs typeface="Noto Sans CJK JP Regular"/>
              </a:rPr>
              <a:t>Client와의 </a:t>
            </a:r>
            <a:r>
              <a:rPr dirty="0" sz="2000" spc="-25">
                <a:latin typeface="Noto Sans CJK JP Regular"/>
                <a:cs typeface="Noto Sans CJK JP Regular"/>
              </a:rPr>
              <a:t> </a:t>
            </a:r>
            <a:r>
              <a:rPr dirty="0" sz="2000" spc="-100">
                <a:latin typeface="Noto Sans CJK JP Regular"/>
                <a:cs typeface="Noto Sans CJK JP Regular"/>
              </a:rPr>
              <a:t>지속적인 통신을</a:t>
            </a:r>
            <a:r>
              <a:rPr dirty="0" sz="2000" spc="-30">
                <a:latin typeface="Noto Sans CJK JP Regular"/>
                <a:cs typeface="Noto Sans CJK JP Regular"/>
              </a:rPr>
              <a:t> </a:t>
            </a:r>
            <a:r>
              <a:rPr dirty="0" sz="2000" spc="-70">
                <a:latin typeface="Noto Sans CJK JP Regular"/>
                <a:cs typeface="Noto Sans CJK JP Regular"/>
              </a:rPr>
              <a:t>담당한다.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954" y="381000"/>
            <a:ext cx="11837035" cy="1130300"/>
          </a:xfrm>
          <a:prstGeom prst="rect"/>
          <a:solidFill>
            <a:srgbClr val="F3B802"/>
          </a:solidFill>
        </p:spPr>
        <p:txBody>
          <a:bodyPr wrap="square" lIns="0" tIns="241300" rIns="0" bIns="0" rtlCol="0" vert="horz">
            <a:spAutoFit/>
          </a:bodyPr>
          <a:lstStyle/>
          <a:p>
            <a:pPr marL="2686050">
              <a:lnSpc>
                <a:spcPct val="100000"/>
              </a:lnSpc>
              <a:spcBef>
                <a:spcPts val="1900"/>
              </a:spcBef>
              <a:tabLst>
                <a:tab pos="5290185" algn="l"/>
              </a:tabLst>
            </a:pPr>
            <a:r>
              <a:rPr dirty="0" sz="3700" spc="-60">
                <a:solidFill>
                  <a:srgbClr val="FFFFFF"/>
                </a:solidFill>
              </a:rPr>
              <a:t>(1)</a:t>
            </a:r>
            <a:r>
              <a:rPr dirty="0" sz="3700" spc="240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회원가입	</a:t>
            </a:r>
            <a:r>
              <a:rPr dirty="0" sz="3700" spc="430">
                <a:solidFill>
                  <a:srgbClr val="FFFFFF"/>
                </a:solidFill>
              </a:rPr>
              <a:t>| </a:t>
            </a:r>
            <a:r>
              <a:rPr dirty="0" sz="3700" spc="-65">
                <a:solidFill>
                  <a:srgbClr val="FFFFFF"/>
                </a:solidFill>
              </a:rPr>
              <a:t>Server</a:t>
            </a:r>
            <a:r>
              <a:rPr dirty="0" sz="3700" spc="45">
                <a:solidFill>
                  <a:srgbClr val="FFFFFF"/>
                </a:solidFill>
              </a:rPr>
              <a:t> </a:t>
            </a:r>
            <a:r>
              <a:rPr dirty="0" sz="3700" spc="-180">
                <a:solidFill>
                  <a:srgbClr val="FFFFFF"/>
                </a:solidFill>
              </a:rPr>
              <a:t>다이어그램</a:t>
            </a:r>
            <a:endParaRPr sz="3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2019-07-30T13:56:53Z</dcterms:created>
  <dcterms:modified xsi:type="dcterms:W3CDTF">2019-07-30T13:56:53Z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2019-07-30T00:00:00Z</vt:filetime>
  </property>
</Properties>
</file>